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9906000" cy="6858000" type="A4"/>
  <p:notesSz cx="9926638" cy="6797675"/>
  <p:embeddedFontLst>
    <p:embeddedFont>
      <p:font typeface="Century Schoolbook" panose="02040604050505020304" pitchFamily="18" charset="0"/>
      <p:regular r:id="rId4"/>
      <p:bold r:id="rId5"/>
      <p:italic r:id="rId6"/>
      <p:boldItalic r:id="rId7"/>
    </p:embeddedFont>
    <p:embeddedFont>
      <p:font typeface="Corbel" panose="020B0503020204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175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SiW5iCRhn5EXzy+ho5tJNNAYS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FFCC"/>
    <a:srgbClr val="66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14" y="690"/>
      </p:cViewPr>
      <p:guideLst>
        <p:guide orient="horz" pos="2880"/>
        <p:guide pos="17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122613" y="509588"/>
            <a:ext cx="3681412"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2664" y="3228896"/>
            <a:ext cx="7941310" cy="3058954"/>
          </a:xfrm>
          <a:prstGeom prst="rect">
            <a:avLst/>
          </a:prstGeom>
          <a:noFill/>
          <a:ln>
            <a:noFill/>
          </a:ln>
        </p:spPr>
        <p:txBody>
          <a:bodyPr spcFirstLastPara="1" wrap="square" lIns="80262" tIns="80262" rIns="80262" bIns="802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531761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992664" y="3228896"/>
            <a:ext cx="7941310" cy="3058954"/>
          </a:xfrm>
          <a:prstGeom prst="rect">
            <a:avLst/>
          </a:prstGeom>
        </p:spPr>
        <p:txBody>
          <a:bodyPr spcFirstLastPara="1" wrap="square" lIns="80262" tIns="80262" rIns="80262" bIns="80262" anchor="t" anchorCtr="0">
            <a:noAutofit/>
          </a:bodyPr>
          <a:lstStyle/>
          <a:p>
            <a:pPr marL="0" indent="0">
              <a:buNone/>
            </a:pPr>
            <a:endParaRPr/>
          </a:p>
        </p:txBody>
      </p:sp>
      <p:sp>
        <p:nvSpPr>
          <p:cNvPr id="108" name="Google Shape;108;p1:notes"/>
          <p:cNvSpPr>
            <a:spLocks noGrp="1" noRot="1" noChangeAspect="1"/>
          </p:cNvSpPr>
          <p:nvPr>
            <p:ph type="sldImg" idx="2"/>
          </p:nvPr>
        </p:nvSpPr>
        <p:spPr>
          <a:xfrm>
            <a:off x="3124200" y="509588"/>
            <a:ext cx="36798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99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280449" y="568345"/>
            <a:ext cx="7229272" cy="156071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663C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2383632" y="2438400"/>
            <a:ext cx="7126089" cy="3651504"/>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663C4E"/>
              </a:buClr>
              <a:buSzPts val="1800"/>
              <a:buChar char="–"/>
              <a:defRPr/>
            </a:lvl1pPr>
            <a:lvl2pPr marL="914400" lvl="1" indent="-342900" algn="l">
              <a:lnSpc>
                <a:spcPct val="111000"/>
              </a:lnSpc>
              <a:spcBef>
                <a:spcPts val="930"/>
              </a:spcBef>
              <a:spcAft>
                <a:spcPts val="0"/>
              </a:spcAft>
              <a:buClr>
                <a:srgbClr val="663C4E"/>
              </a:buClr>
              <a:buSzPts val="1800"/>
              <a:buChar char="–"/>
              <a:defRPr/>
            </a:lvl2pPr>
            <a:lvl3pPr marL="1371600" lvl="2" indent="-342900" algn="l">
              <a:lnSpc>
                <a:spcPct val="111000"/>
              </a:lnSpc>
              <a:spcBef>
                <a:spcPts val="930"/>
              </a:spcBef>
              <a:spcAft>
                <a:spcPts val="0"/>
              </a:spcAft>
              <a:buClr>
                <a:srgbClr val="663C4E"/>
              </a:buClr>
              <a:buSzPts val="1800"/>
              <a:buChar char="–"/>
              <a:defRPr/>
            </a:lvl3pPr>
            <a:lvl4pPr marL="1828800" lvl="3" indent="-342900" algn="l">
              <a:lnSpc>
                <a:spcPct val="111000"/>
              </a:lnSpc>
              <a:spcBef>
                <a:spcPts val="930"/>
              </a:spcBef>
              <a:spcAft>
                <a:spcPts val="0"/>
              </a:spcAft>
              <a:buClr>
                <a:srgbClr val="663C4E"/>
              </a:buClr>
              <a:buSzPts val="1800"/>
              <a:buChar char="–"/>
              <a:defRPr/>
            </a:lvl4pPr>
            <a:lvl5pPr marL="2286000" lvl="4" indent="-342900" algn="l">
              <a:lnSpc>
                <a:spcPct val="111000"/>
              </a:lnSpc>
              <a:spcBef>
                <a:spcPts val="930"/>
              </a:spcBef>
              <a:spcAft>
                <a:spcPts val="0"/>
              </a:spcAft>
              <a:buClr>
                <a:srgbClr val="663C4E"/>
              </a:buClr>
              <a:buSzPts val="1800"/>
              <a:buChar char="–"/>
              <a:defRPr/>
            </a:lvl5pPr>
            <a:lvl6pPr marL="2743200" lvl="5" indent="-342900" algn="l">
              <a:lnSpc>
                <a:spcPct val="111000"/>
              </a:lnSpc>
              <a:spcBef>
                <a:spcPts val="930"/>
              </a:spcBef>
              <a:spcAft>
                <a:spcPts val="0"/>
              </a:spcAft>
              <a:buClr>
                <a:srgbClr val="5A3545"/>
              </a:buClr>
              <a:buSzPts val="1800"/>
              <a:buChar char="–"/>
              <a:defRPr/>
            </a:lvl6pPr>
            <a:lvl7pPr marL="3200400" lvl="6" indent="-342900" algn="l">
              <a:lnSpc>
                <a:spcPct val="111000"/>
              </a:lnSpc>
              <a:spcBef>
                <a:spcPts val="930"/>
              </a:spcBef>
              <a:spcAft>
                <a:spcPts val="0"/>
              </a:spcAft>
              <a:buClr>
                <a:srgbClr val="5A3545"/>
              </a:buClr>
              <a:buSzPts val="1800"/>
              <a:buChar char="–"/>
              <a:defRPr/>
            </a:lvl7pPr>
            <a:lvl8pPr marL="3657600" lvl="7" indent="-342900" algn="l">
              <a:lnSpc>
                <a:spcPct val="111000"/>
              </a:lnSpc>
              <a:spcBef>
                <a:spcPts val="930"/>
              </a:spcBef>
              <a:spcAft>
                <a:spcPts val="0"/>
              </a:spcAft>
              <a:buClr>
                <a:srgbClr val="5A3545"/>
              </a:buClr>
              <a:buSzPts val="1800"/>
              <a:buChar char="–"/>
              <a:defRPr/>
            </a:lvl8pPr>
            <a:lvl9pPr marL="4114800" lvl="8" indent="-342900" algn="l">
              <a:lnSpc>
                <a:spcPct val="111000"/>
              </a:lnSpc>
              <a:spcBef>
                <a:spcPts val="930"/>
              </a:spcBef>
              <a:spcAft>
                <a:spcPts val="0"/>
              </a:spcAft>
              <a:buClr>
                <a:srgbClr val="5A3545"/>
              </a:buClr>
              <a:buSzPts val="1800"/>
              <a:buChar char="–"/>
              <a:defRPr/>
            </a:lvl9pPr>
          </a:lstStyle>
          <a:p>
            <a:endParaRPr/>
          </a:p>
        </p:txBody>
      </p:sp>
      <p:sp>
        <p:nvSpPr>
          <p:cNvPr id="17" name="Google Shape;17;p3"/>
          <p:cNvSpPr txBox="1">
            <a:spLocks noGrp="1"/>
          </p:cNvSpPr>
          <p:nvPr>
            <p:ph type="dt" idx="10"/>
          </p:nvPr>
        </p:nvSpPr>
        <p:spPr>
          <a:xfrm>
            <a:off x="7280870" y="6296617"/>
            <a:ext cx="2228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2383632" y="6296617"/>
            <a:ext cx="46047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309563" y="627886"/>
            <a:ext cx="1531033"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2280449" y="568345"/>
            <a:ext cx="7229272" cy="156071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663C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
          <p:cNvSpPr txBox="1">
            <a:spLocks noGrp="1"/>
          </p:cNvSpPr>
          <p:nvPr>
            <p:ph type="body" idx="1"/>
          </p:nvPr>
        </p:nvSpPr>
        <p:spPr>
          <a:xfrm rot="5400000">
            <a:off x="4120924" y="701107"/>
            <a:ext cx="3651504" cy="7126089"/>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663C4E"/>
              </a:buClr>
              <a:buSzPts val="1800"/>
              <a:buChar char="–"/>
              <a:defRPr/>
            </a:lvl1pPr>
            <a:lvl2pPr marL="914400" lvl="1" indent="-342900" algn="l">
              <a:lnSpc>
                <a:spcPct val="111000"/>
              </a:lnSpc>
              <a:spcBef>
                <a:spcPts val="930"/>
              </a:spcBef>
              <a:spcAft>
                <a:spcPts val="0"/>
              </a:spcAft>
              <a:buClr>
                <a:srgbClr val="663C4E"/>
              </a:buClr>
              <a:buSzPts val="1800"/>
              <a:buChar char="–"/>
              <a:defRPr/>
            </a:lvl2pPr>
            <a:lvl3pPr marL="1371600" lvl="2" indent="-342900" algn="l">
              <a:lnSpc>
                <a:spcPct val="111000"/>
              </a:lnSpc>
              <a:spcBef>
                <a:spcPts val="930"/>
              </a:spcBef>
              <a:spcAft>
                <a:spcPts val="0"/>
              </a:spcAft>
              <a:buClr>
                <a:srgbClr val="663C4E"/>
              </a:buClr>
              <a:buSzPts val="1800"/>
              <a:buChar char="–"/>
              <a:defRPr/>
            </a:lvl3pPr>
            <a:lvl4pPr marL="1828800" lvl="3" indent="-342900" algn="l">
              <a:lnSpc>
                <a:spcPct val="111000"/>
              </a:lnSpc>
              <a:spcBef>
                <a:spcPts val="930"/>
              </a:spcBef>
              <a:spcAft>
                <a:spcPts val="0"/>
              </a:spcAft>
              <a:buClr>
                <a:srgbClr val="663C4E"/>
              </a:buClr>
              <a:buSzPts val="1800"/>
              <a:buChar char="–"/>
              <a:defRPr/>
            </a:lvl4pPr>
            <a:lvl5pPr marL="2286000" lvl="4" indent="-342900" algn="l">
              <a:lnSpc>
                <a:spcPct val="111000"/>
              </a:lnSpc>
              <a:spcBef>
                <a:spcPts val="930"/>
              </a:spcBef>
              <a:spcAft>
                <a:spcPts val="0"/>
              </a:spcAft>
              <a:buClr>
                <a:srgbClr val="663C4E"/>
              </a:buClr>
              <a:buSzPts val="1800"/>
              <a:buChar char="–"/>
              <a:defRPr/>
            </a:lvl5pPr>
            <a:lvl6pPr marL="2743200" lvl="5" indent="-342900" algn="l">
              <a:lnSpc>
                <a:spcPct val="111000"/>
              </a:lnSpc>
              <a:spcBef>
                <a:spcPts val="930"/>
              </a:spcBef>
              <a:spcAft>
                <a:spcPts val="0"/>
              </a:spcAft>
              <a:buClr>
                <a:srgbClr val="5A3545"/>
              </a:buClr>
              <a:buSzPts val="1800"/>
              <a:buChar char="–"/>
              <a:defRPr/>
            </a:lvl6pPr>
            <a:lvl7pPr marL="3200400" lvl="6" indent="-342900" algn="l">
              <a:lnSpc>
                <a:spcPct val="111000"/>
              </a:lnSpc>
              <a:spcBef>
                <a:spcPts val="930"/>
              </a:spcBef>
              <a:spcAft>
                <a:spcPts val="0"/>
              </a:spcAft>
              <a:buClr>
                <a:srgbClr val="5A3545"/>
              </a:buClr>
              <a:buSzPts val="1800"/>
              <a:buChar char="–"/>
              <a:defRPr/>
            </a:lvl7pPr>
            <a:lvl8pPr marL="3657600" lvl="7" indent="-342900" algn="l">
              <a:lnSpc>
                <a:spcPct val="111000"/>
              </a:lnSpc>
              <a:spcBef>
                <a:spcPts val="930"/>
              </a:spcBef>
              <a:spcAft>
                <a:spcPts val="0"/>
              </a:spcAft>
              <a:buClr>
                <a:srgbClr val="5A3545"/>
              </a:buClr>
              <a:buSzPts val="1800"/>
              <a:buChar char="–"/>
              <a:defRPr/>
            </a:lvl8pPr>
            <a:lvl9pPr marL="4114800" lvl="8" indent="-342900" algn="l">
              <a:lnSpc>
                <a:spcPct val="111000"/>
              </a:lnSpc>
              <a:spcBef>
                <a:spcPts val="930"/>
              </a:spcBef>
              <a:spcAft>
                <a:spcPts val="0"/>
              </a:spcAft>
              <a:buClr>
                <a:srgbClr val="5A3545"/>
              </a:buClr>
              <a:buSzPts val="1800"/>
              <a:buChar char="–"/>
              <a:defRPr/>
            </a:lvl9pPr>
          </a:lstStyle>
          <a:p>
            <a:endParaRPr/>
          </a:p>
        </p:txBody>
      </p:sp>
      <p:sp>
        <p:nvSpPr>
          <p:cNvPr id="95" name="Google Shape;95;p12"/>
          <p:cNvSpPr txBox="1">
            <a:spLocks noGrp="1"/>
          </p:cNvSpPr>
          <p:nvPr>
            <p:ph type="dt" idx="10"/>
          </p:nvPr>
        </p:nvSpPr>
        <p:spPr>
          <a:xfrm>
            <a:off x="7280870" y="6296617"/>
            <a:ext cx="2228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2383632" y="6296617"/>
            <a:ext cx="46047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309563" y="627886"/>
            <a:ext cx="1531033"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3"/>
          <p:cNvSpPr/>
          <p:nvPr/>
        </p:nvSpPr>
        <p:spPr>
          <a:xfrm>
            <a:off x="1" y="4764"/>
            <a:ext cx="4095085" cy="6853237"/>
          </a:xfrm>
          <a:custGeom>
            <a:avLst/>
            <a:gdLst/>
            <a:ahLst/>
            <a:cxnLst/>
            <a:rect l="l" t="t" r="r" b="b"/>
            <a:pathLst>
              <a:path w="1190" h="2160" extrusionOk="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rgbClr val="ADDCE1">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txBox="1">
            <a:spLocks noGrp="1"/>
          </p:cNvSpPr>
          <p:nvPr>
            <p:ph type="title"/>
          </p:nvPr>
        </p:nvSpPr>
        <p:spPr>
          <a:xfrm rot="5400000">
            <a:off x="5298652" y="2330040"/>
            <a:ext cx="5339932" cy="169392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663C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rot="5400000">
            <a:off x="1936331" y="971674"/>
            <a:ext cx="5322596" cy="4427994"/>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663C4E"/>
              </a:buClr>
              <a:buSzPts val="1800"/>
              <a:buChar char="–"/>
              <a:defRPr/>
            </a:lvl1pPr>
            <a:lvl2pPr marL="914400" lvl="1" indent="-342900" algn="l">
              <a:lnSpc>
                <a:spcPct val="111000"/>
              </a:lnSpc>
              <a:spcBef>
                <a:spcPts val="930"/>
              </a:spcBef>
              <a:spcAft>
                <a:spcPts val="0"/>
              </a:spcAft>
              <a:buClr>
                <a:srgbClr val="663C4E"/>
              </a:buClr>
              <a:buSzPts val="1800"/>
              <a:buChar char="–"/>
              <a:defRPr/>
            </a:lvl2pPr>
            <a:lvl3pPr marL="1371600" lvl="2" indent="-342900" algn="l">
              <a:lnSpc>
                <a:spcPct val="111000"/>
              </a:lnSpc>
              <a:spcBef>
                <a:spcPts val="930"/>
              </a:spcBef>
              <a:spcAft>
                <a:spcPts val="0"/>
              </a:spcAft>
              <a:buClr>
                <a:srgbClr val="663C4E"/>
              </a:buClr>
              <a:buSzPts val="1800"/>
              <a:buChar char="–"/>
              <a:defRPr/>
            </a:lvl3pPr>
            <a:lvl4pPr marL="1828800" lvl="3" indent="-342900" algn="l">
              <a:lnSpc>
                <a:spcPct val="111000"/>
              </a:lnSpc>
              <a:spcBef>
                <a:spcPts val="930"/>
              </a:spcBef>
              <a:spcAft>
                <a:spcPts val="0"/>
              </a:spcAft>
              <a:buClr>
                <a:srgbClr val="663C4E"/>
              </a:buClr>
              <a:buSzPts val="1800"/>
              <a:buChar char="–"/>
              <a:defRPr/>
            </a:lvl4pPr>
            <a:lvl5pPr marL="2286000" lvl="4" indent="-342900" algn="l">
              <a:lnSpc>
                <a:spcPct val="111000"/>
              </a:lnSpc>
              <a:spcBef>
                <a:spcPts val="930"/>
              </a:spcBef>
              <a:spcAft>
                <a:spcPts val="0"/>
              </a:spcAft>
              <a:buClr>
                <a:srgbClr val="663C4E"/>
              </a:buClr>
              <a:buSzPts val="1800"/>
              <a:buChar char="–"/>
              <a:defRPr/>
            </a:lvl5pPr>
            <a:lvl6pPr marL="2743200" lvl="5" indent="-342900" algn="l">
              <a:lnSpc>
                <a:spcPct val="111000"/>
              </a:lnSpc>
              <a:spcBef>
                <a:spcPts val="930"/>
              </a:spcBef>
              <a:spcAft>
                <a:spcPts val="0"/>
              </a:spcAft>
              <a:buClr>
                <a:srgbClr val="5A3545"/>
              </a:buClr>
              <a:buSzPts val="1800"/>
              <a:buChar char="–"/>
              <a:defRPr/>
            </a:lvl6pPr>
            <a:lvl7pPr marL="3200400" lvl="6" indent="-342900" algn="l">
              <a:lnSpc>
                <a:spcPct val="111000"/>
              </a:lnSpc>
              <a:spcBef>
                <a:spcPts val="930"/>
              </a:spcBef>
              <a:spcAft>
                <a:spcPts val="0"/>
              </a:spcAft>
              <a:buClr>
                <a:srgbClr val="5A3545"/>
              </a:buClr>
              <a:buSzPts val="1800"/>
              <a:buChar char="–"/>
              <a:defRPr/>
            </a:lvl7pPr>
            <a:lvl8pPr marL="3657600" lvl="7" indent="-342900" algn="l">
              <a:lnSpc>
                <a:spcPct val="111000"/>
              </a:lnSpc>
              <a:spcBef>
                <a:spcPts val="930"/>
              </a:spcBef>
              <a:spcAft>
                <a:spcPts val="0"/>
              </a:spcAft>
              <a:buClr>
                <a:srgbClr val="5A3545"/>
              </a:buClr>
              <a:buSzPts val="1800"/>
              <a:buChar char="–"/>
              <a:defRPr/>
            </a:lvl8pPr>
            <a:lvl9pPr marL="4114800" lvl="8" indent="-342900" algn="l">
              <a:lnSpc>
                <a:spcPct val="111000"/>
              </a:lnSpc>
              <a:spcBef>
                <a:spcPts val="930"/>
              </a:spcBef>
              <a:spcAft>
                <a:spcPts val="0"/>
              </a:spcAft>
              <a:buClr>
                <a:srgbClr val="5A3545"/>
              </a:buClr>
              <a:buSzPts val="1800"/>
              <a:buChar char="–"/>
              <a:defRPr/>
            </a:lvl9pPr>
          </a:lstStyle>
          <a:p>
            <a:endParaRPr/>
          </a:p>
        </p:txBody>
      </p:sp>
      <p:sp>
        <p:nvSpPr>
          <p:cNvPr id="102" name="Google Shape;102;p13"/>
          <p:cNvSpPr txBox="1">
            <a:spLocks noGrp="1"/>
          </p:cNvSpPr>
          <p:nvPr>
            <p:ph type="dt" idx="10"/>
          </p:nvPr>
        </p:nvSpPr>
        <p:spPr>
          <a:xfrm>
            <a:off x="7538347" y="6296617"/>
            <a:ext cx="203612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ftr" idx="11"/>
          </p:nvPr>
        </p:nvSpPr>
        <p:spPr>
          <a:xfrm>
            <a:off x="2383632" y="6296617"/>
            <a:ext cx="484215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3"/>
          <p:cNvSpPr txBox="1">
            <a:spLocks noGrp="1"/>
          </p:cNvSpPr>
          <p:nvPr>
            <p:ph type="sldNum" idx="12"/>
          </p:nvPr>
        </p:nvSpPr>
        <p:spPr>
          <a:xfrm rot="5400000">
            <a:off x="6592217" y="2909852"/>
            <a:ext cx="5383267" cy="490969"/>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sz="3800">
                <a:solidFill>
                  <a:srgbClr val="663C4E"/>
                </a:solidFill>
                <a:latin typeface="Century Schoolbook"/>
                <a:ea typeface="Century Schoolbook"/>
                <a:cs typeface="Century Schoolbook"/>
                <a:sym typeface="Century Schoolbook"/>
              </a:defRPr>
            </a:lvl1pPr>
            <a:lvl2pPr marL="0" lvl="1" indent="0" algn="l">
              <a:spcBef>
                <a:spcPts val="0"/>
              </a:spcBef>
              <a:buNone/>
              <a:defRPr sz="3800">
                <a:solidFill>
                  <a:srgbClr val="663C4E"/>
                </a:solidFill>
                <a:latin typeface="Century Schoolbook"/>
                <a:ea typeface="Century Schoolbook"/>
                <a:cs typeface="Century Schoolbook"/>
                <a:sym typeface="Century Schoolbook"/>
              </a:defRPr>
            </a:lvl2pPr>
            <a:lvl3pPr marL="0" lvl="2" indent="0" algn="l">
              <a:spcBef>
                <a:spcPts val="0"/>
              </a:spcBef>
              <a:buNone/>
              <a:defRPr sz="3800">
                <a:solidFill>
                  <a:srgbClr val="663C4E"/>
                </a:solidFill>
                <a:latin typeface="Century Schoolbook"/>
                <a:ea typeface="Century Schoolbook"/>
                <a:cs typeface="Century Schoolbook"/>
                <a:sym typeface="Century Schoolbook"/>
              </a:defRPr>
            </a:lvl3pPr>
            <a:lvl4pPr marL="0" lvl="3" indent="0" algn="l">
              <a:spcBef>
                <a:spcPts val="0"/>
              </a:spcBef>
              <a:buNone/>
              <a:defRPr sz="3800">
                <a:solidFill>
                  <a:srgbClr val="663C4E"/>
                </a:solidFill>
                <a:latin typeface="Century Schoolbook"/>
                <a:ea typeface="Century Schoolbook"/>
                <a:cs typeface="Century Schoolbook"/>
                <a:sym typeface="Century Schoolbook"/>
              </a:defRPr>
            </a:lvl4pPr>
            <a:lvl5pPr marL="0" lvl="4" indent="0" algn="l">
              <a:spcBef>
                <a:spcPts val="0"/>
              </a:spcBef>
              <a:buNone/>
              <a:defRPr sz="3800">
                <a:solidFill>
                  <a:srgbClr val="663C4E"/>
                </a:solidFill>
                <a:latin typeface="Century Schoolbook"/>
                <a:ea typeface="Century Schoolbook"/>
                <a:cs typeface="Century Schoolbook"/>
                <a:sym typeface="Century Schoolbook"/>
              </a:defRPr>
            </a:lvl5pPr>
            <a:lvl6pPr marL="0" lvl="5" indent="0" algn="l">
              <a:spcBef>
                <a:spcPts val="0"/>
              </a:spcBef>
              <a:buNone/>
              <a:defRPr sz="3800">
                <a:solidFill>
                  <a:srgbClr val="663C4E"/>
                </a:solidFill>
                <a:latin typeface="Century Schoolbook"/>
                <a:ea typeface="Century Schoolbook"/>
                <a:cs typeface="Century Schoolbook"/>
                <a:sym typeface="Century Schoolbook"/>
              </a:defRPr>
            </a:lvl6pPr>
            <a:lvl7pPr marL="0" lvl="6" indent="0" algn="l">
              <a:spcBef>
                <a:spcPts val="0"/>
              </a:spcBef>
              <a:buNone/>
              <a:defRPr sz="3800">
                <a:solidFill>
                  <a:srgbClr val="663C4E"/>
                </a:solidFill>
                <a:latin typeface="Century Schoolbook"/>
                <a:ea typeface="Century Schoolbook"/>
                <a:cs typeface="Century Schoolbook"/>
                <a:sym typeface="Century Schoolbook"/>
              </a:defRPr>
            </a:lvl7pPr>
            <a:lvl8pPr marL="0" lvl="7" indent="0" algn="l">
              <a:spcBef>
                <a:spcPts val="0"/>
              </a:spcBef>
              <a:buNone/>
              <a:defRPr sz="3800">
                <a:solidFill>
                  <a:srgbClr val="663C4E"/>
                </a:solidFill>
                <a:latin typeface="Century Schoolbook"/>
                <a:ea typeface="Century Schoolbook"/>
                <a:cs typeface="Century Schoolbook"/>
                <a:sym typeface="Century Schoolbook"/>
              </a:defRPr>
            </a:lvl8pPr>
            <a:lvl9pPr marL="0" lvl="8" indent="0" algn="l">
              <a:spcBef>
                <a:spcPts val="0"/>
              </a:spcBef>
              <a:buNone/>
              <a:defRPr sz="3800">
                <a:solidFill>
                  <a:srgbClr val="663C4E"/>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GB"/>
              <a:t>‹#›</a:t>
            </a:fld>
            <a:endParaRPr/>
          </a:p>
        </p:txBody>
      </p:sp>
      <p:cxnSp>
        <p:nvCxnSpPr>
          <p:cNvPr id="105" name="Google Shape;105;p13" title="Rule Line"/>
          <p:cNvCxnSpPr/>
          <p:nvPr/>
        </p:nvCxnSpPr>
        <p:spPr>
          <a:xfrm>
            <a:off x="7015927" y="571504"/>
            <a:ext cx="0" cy="5275467"/>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grpSp>
        <p:nvGrpSpPr>
          <p:cNvPr id="21" name="Google Shape;21;p4"/>
          <p:cNvGrpSpPr/>
          <p:nvPr/>
        </p:nvGrpSpPr>
        <p:grpSpPr>
          <a:xfrm>
            <a:off x="-1017" y="-1"/>
            <a:ext cx="9910481" cy="6922236"/>
            <a:chOff x="-939" y="-1"/>
            <a:chExt cx="9148136" cy="6922236"/>
          </a:xfrm>
        </p:grpSpPr>
        <p:sp>
          <p:nvSpPr>
            <p:cNvPr id="22" name="Google Shape;22;p4"/>
            <p:cNvSpPr/>
            <p:nvPr/>
          </p:nvSpPr>
          <p:spPr>
            <a:xfrm>
              <a:off x="-939" y="-1"/>
              <a:ext cx="9148136" cy="6858001"/>
            </a:xfrm>
            <a:custGeom>
              <a:avLst/>
              <a:gdLst/>
              <a:ahLst/>
              <a:cxnLst/>
              <a:rect l="l" t="t" r="r" b="b"/>
              <a:pathLst>
                <a:path w="2880" h="2160" extrusionOk="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0" y="-1"/>
              <a:ext cx="7420329" cy="6858001"/>
            </a:xfrm>
            <a:custGeom>
              <a:avLst/>
              <a:gdLst/>
              <a:ahLst/>
              <a:cxnLst/>
              <a:rect l="l" t="t" r="r" b="b"/>
              <a:pathLst>
                <a:path w="2337" h="2160" extrusionOk="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0" y="0"/>
              <a:ext cx="9055459" cy="6922235"/>
            </a:xfrm>
            <a:custGeom>
              <a:avLst/>
              <a:gdLst/>
              <a:ahLst/>
              <a:cxnLst/>
              <a:rect l="l" t="t" r="r" b="b"/>
              <a:pathLst>
                <a:path w="2851" h="2178" extrusionOk="0">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4" title="Text Container Shape"/>
          <p:cNvGrpSpPr/>
          <p:nvPr/>
        </p:nvGrpSpPr>
        <p:grpSpPr>
          <a:xfrm>
            <a:off x="5943601" y="466726"/>
            <a:ext cx="3967560" cy="5922963"/>
            <a:chOff x="5486400" y="466725"/>
            <a:chExt cx="3662363" cy="5922963"/>
          </a:xfrm>
        </p:grpSpPr>
        <p:sp>
          <p:nvSpPr>
            <p:cNvPr id="26" name="Google Shape;26;p4"/>
            <p:cNvSpPr/>
            <p:nvPr/>
          </p:nvSpPr>
          <p:spPr>
            <a:xfrm>
              <a:off x="5486400" y="466725"/>
              <a:ext cx="3662363" cy="5922963"/>
            </a:xfrm>
            <a:custGeom>
              <a:avLst/>
              <a:gdLst/>
              <a:ahLst/>
              <a:cxnLst/>
              <a:rect l="l" t="t" r="r" b="b"/>
              <a:pathLst>
                <a:path w="1152" h="1865" extrusionOk="0">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rgbClr val="5A3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 name="Google Shape;27;p4"/>
            <p:cNvCxnSpPr/>
            <p:nvPr/>
          </p:nvCxnSpPr>
          <p:spPr>
            <a:xfrm>
              <a:off x="6010049" y="4714230"/>
              <a:ext cx="521208" cy="0"/>
            </a:xfrm>
            <a:prstGeom prst="straightConnector1">
              <a:avLst/>
            </a:prstGeom>
            <a:noFill/>
            <a:ln w="38100" cap="flat" cmpd="sng">
              <a:solidFill>
                <a:schemeClr val="lt2"/>
              </a:solidFill>
              <a:prstDash val="solid"/>
              <a:round/>
              <a:headEnd type="none" w="sm" len="sm"/>
              <a:tailEnd type="none" w="sm" len="sm"/>
            </a:ln>
          </p:spPr>
        </p:cxnSp>
        <p:sp>
          <p:nvSpPr>
            <p:cNvPr id="28" name="Google Shape;28;p4"/>
            <p:cNvSpPr/>
            <p:nvPr/>
          </p:nvSpPr>
          <p:spPr>
            <a:xfrm>
              <a:off x="5673747" y="658813"/>
              <a:ext cx="3473450" cy="5538787"/>
            </a:xfrm>
            <a:custGeom>
              <a:avLst/>
              <a:gdLst/>
              <a:ahLst/>
              <a:cxnLst/>
              <a:rect l="l" t="t" r="r" b="b"/>
              <a:pathLst>
                <a:path w="1093" h="1745" extrusionOk="0">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dt" idx="10"/>
          </p:nvPr>
        </p:nvSpPr>
        <p:spPr>
          <a:xfrm>
            <a:off x="7290821" y="6442526"/>
            <a:ext cx="2228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276171" y="6442526"/>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378976" y="6442526"/>
            <a:ext cx="223874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663C4E"/>
                </a:solidFill>
                <a:latin typeface="Century Schoolbook"/>
                <a:ea typeface="Century Schoolbook"/>
                <a:cs typeface="Century Schoolbook"/>
                <a:sym typeface="Century Schoolbook"/>
              </a:defRPr>
            </a:lvl1pPr>
            <a:lvl2pPr marL="0" lvl="1" indent="0" algn="l">
              <a:spcBef>
                <a:spcPts val="0"/>
              </a:spcBef>
              <a:buNone/>
              <a:defRPr sz="900">
                <a:solidFill>
                  <a:srgbClr val="663C4E"/>
                </a:solidFill>
                <a:latin typeface="Century Schoolbook"/>
                <a:ea typeface="Century Schoolbook"/>
                <a:cs typeface="Century Schoolbook"/>
                <a:sym typeface="Century Schoolbook"/>
              </a:defRPr>
            </a:lvl2pPr>
            <a:lvl3pPr marL="0" lvl="2" indent="0" algn="l">
              <a:spcBef>
                <a:spcPts val="0"/>
              </a:spcBef>
              <a:buNone/>
              <a:defRPr sz="900">
                <a:solidFill>
                  <a:srgbClr val="663C4E"/>
                </a:solidFill>
                <a:latin typeface="Century Schoolbook"/>
                <a:ea typeface="Century Schoolbook"/>
                <a:cs typeface="Century Schoolbook"/>
                <a:sym typeface="Century Schoolbook"/>
              </a:defRPr>
            </a:lvl3pPr>
            <a:lvl4pPr marL="0" lvl="3" indent="0" algn="l">
              <a:spcBef>
                <a:spcPts val="0"/>
              </a:spcBef>
              <a:buNone/>
              <a:defRPr sz="900">
                <a:solidFill>
                  <a:srgbClr val="663C4E"/>
                </a:solidFill>
                <a:latin typeface="Century Schoolbook"/>
                <a:ea typeface="Century Schoolbook"/>
                <a:cs typeface="Century Schoolbook"/>
                <a:sym typeface="Century Schoolbook"/>
              </a:defRPr>
            </a:lvl4pPr>
            <a:lvl5pPr marL="0" lvl="4" indent="0" algn="l">
              <a:spcBef>
                <a:spcPts val="0"/>
              </a:spcBef>
              <a:buNone/>
              <a:defRPr sz="900">
                <a:solidFill>
                  <a:srgbClr val="663C4E"/>
                </a:solidFill>
                <a:latin typeface="Century Schoolbook"/>
                <a:ea typeface="Century Schoolbook"/>
                <a:cs typeface="Century Schoolbook"/>
                <a:sym typeface="Century Schoolbook"/>
              </a:defRPr>
            </a:lvl5pPr>
            <a:lvl6pPr marL="0" lvl="5" indent="0" algn="l">
              <a:spcBef>
                <a:spcPts val="0"/>
              </a:spcBef>
              <a:buNone/>
              <a:defRPr sz="900">
                <a:solidFill>
                  <a:srgbClr val="663C4E"/>
                </a:solidFill>
                <a:latin typeface="Century Schoolbook"/>
                <a:ea typeface="Century Schoolbook"/>
                <a:cs typeface="Century Schoolbook"/>
                <a:sym typeface="Century Schoolbook"/>
              </a:defRPr>
            </a:lvl6pPr>
            <a:lvl7pPr marL="0" lvl="6" indent="0" algn="l">
              <a:spcBef>
                <a:spcPts val="0"/>
              </a:spcBef>
              <a:buNone/>
              <a:defRPr sz="900">
                <a:solidFill>
                  <a:srgbClr val="663C4E"/>
                </a:solidFill>
                <a:latin typeface="Century Schoolbook"/>
                <a:ea typeface="Century Schoolbook"/>
                <a:cs typeface="Century Schoolbook"/>
                <a:sym typeface="Century Schoolbook"/>
              </a:defRPr>
            </a:lvl7pPr>
            <a:lvl8pPr marL="0" lvl="7" indent="0" algn="l">
              <a:spcBef>
                <a:spcPts val="0"/>
              </a:spcBef>
              <a:buNone/>
              <a:defRPr sz="900">
                <a:solidFill>
                  <a:srgbClr val="663C4E"/>
                </a:solidFill>
                <a:latin typeface="Century Schoolbook"/>
                <a:ea typeface="Century Schoolbook"/>
                <a:cs typeface="Century Schoolbook"/>
                <a:sym typeface="Century Schoolbook"/>
              </a:defRPr>
            </a:lvl8pPr>
            <a:lvl9pPr marL="0" lvl="8" indent="0" algn="l">
              <a:spcBef>
                <a:spcPts val="0"/>
              </a:spcBef>
              <a:buNone/>
              <a:defRPr sz="900">
                <a:solidFill>
                  <a:srgbClr val="663C4E"/>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GB"/>
              <a:t>‹#›</a:t>
            </a:fld>
            <a:endParaRPr/>
          </a:p>
        </p:txBody>
      </p:sp>
      <p:sp>
        <p:nvSpPr>
          <p:cNvPr id="32" name="Google Shape;32;p4"/>
          <p:cNvSpPr/>
          <p:nvPr/>
        </p:nvSpPr>
        <p:spPr>
          <a:xfrm>
            <a:off x="3620592" y="31750"/>
            <a:ext cx="0" cy="1588"/>
          </a:xfrm>
          <a:custGeom>
            <a:avLst/>
            <a:gdLst/>
            <a:ahLst/>
            <a:cxnLst/>
            <a:rect l="l" t="t" r="r" b="b"/>
            <a:pathLst>
              <a:path w="2" h="2" extrusionOk="0">
                <a:moveTo>
                  <a:pt x="0" y="0"/>
                </a:moveTo>
                <a:lnTo>
                  <a:pt x="0" y="0"/>
                </a:lnTo>
                <a:lnTo>
                  <a:pt x="0" y="2"/>
                </a:lnTo>
                <a:lnTo>
                  <a:pt x="0" y="0"/>
                </a:lnTo>
                <a:close/>
              </a:path>
            </a:pathLst>
          </a:custGeom>
          <a:solidFill>
            <a:srgbClr val="30466D"/>
          </a:solidFill>
          <a:ln w="9525" cap="flat" cmpd="sng">
            <a:solidFill>
              <a:srgbClr val="30466D"/>
            </a:solidFill>
            <a:prstDash val="solid"/>
            <a:round/>
            <a:headEnd type="none" w="sm" len="sm"/>
            <a:tailEnd type="none" w="sm" len="sm"/>
          </a:ln>
        </p:spPr>
      </p:sp>
      <p:sp>
        <p:nvSpPr>
          <p:cNvPr id="33" name="Google Shape;33;p4"/>
          <p:cNvSpPr/>
          <p:nvPr/>
        </p:nvSpPr>
        <p:spPr>
          <a:xfrm>
            <a:off x="3574158" y="-5000626"/>
            <a:ext cx="1290" cy="3175"/>
          </a:xfrm>
          <a:custGeom>
            <a:avLst/>
            <a:gdLst/>
            <a:ahLst/>
            <a:cxnLst/>
            <a:rect l="l" t="t" r="r" b="b"/>
            <a:pathLst>
              <a:path w="2" h="3" extrusionOk="0">
                <a:moveTo>
                  <a:pt x="0" y="0"/>
                </a:moveTo>
                <a:lnTo>
                  <a:pt x="2" y="2"/>
                </a:lnTo>
                <a:lnTo>
                  <a:pt x="0" y="3"/>
                </a:lnTo>
                <a:lnTo>
                  <a:pt x="0" y="0"/>
                </a:lnTo>
                <a:close/>
              </a:path>
            </a:pathLst>
          </a:custGeom>
          <a:solidFill>
            <a:srgbClr val="ADBC87"/>
          </a:solidFill>
          <a:ln w="9525" cap="flat" cmpd="sng">
            <a:solidFill>
              <a:srgbClr val="ADBC87"/>
            </a:solidFill>
            <a:prstDash val="solid"/>
            <a:round/>
            <a:headEnd type="none" w="sm" len="sm"/>
            <a:tailEnd type="none" w="sm" len="sm"/>
          </a:ln>
        </p:spPr>
      </p:sp>
      <p:sp>
        <p:nvSpPr>
          <p:cNvPr id="34" name="Google Shape;34;p4"/>
          <p:cNvSpPr txBox="1">
            <a:spLocks noGrp="1"/>
          </p:cNvSpPr>
          <p:nvPr>
            <p:ph type="ctrTitle"/>
          </p:nvPr>
        </p:nvSpPr>
        <p:spPr>
          <a:xfrm>
            <a:off x="6435612" y="1023869"/>
            <a:ext cx="3082364" cy="3349641"/>
          </a:xfrm>
          <a:prstGeom prst="rect">
            <a:avLst/>
          </a:prstGeom>
          <a:noFill/>
          <a:ln>
            <a:noFill/>
          </a:ln>
        </p:spPr>
        <p:txBody>
          <a:bodyPr spcFirstLastPara="1" wrap="square" lIns="91425" tIns="45700" rIns="91425" bIns="45700" anchor="t" anchorCtr="0">
            <a:normAutofit/>
          </a:bodyPr>
          <a:lstStyle>
            <a:lvl1pPr lvl="0" algn="l">
              <a:lnSpc>
                <a:spcPct val="105000"/>
              </a:lnSpc>
              <a:spcBef>
                <a:spcPts val="0"/>
              </a:spcBef>
              <a:spcAft>
                <a:spcPts val="0"/>
              </a:spcAft>
              <a:buClr>
                <a:schemeClr val="lt2"/>
              </a:buClr>
              <a:buSzPts val="3300"/>
              <a:buFont typeface="Century Schoolbook"/>
              <a:buNone/>
              <a:defRPr sz="33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subTitle" idx="1"/>
          </p:nvPr>
        </p:nvSpPr>
        <p:spPr>
          <a:xfrm>
            <a:off x="6435612" y="4945377"/>
            <a:ext cx="3082364" cy="1037760"/>
          </a:xfrm>
          <a:prstGeom prst="rect">
            <a:avLst/>
          </a:prstGeom>
          <a:noFill/>
          <a:ln>
            <a:noFill/>
          </a:ln>
        </p:spPr>
        <p:txBody>
          <a:bodyPr spcFirstLastPara="1" wrap="square" lIns="91425" tIns="45700" rIns="91425" bIns="45700" anchor="t" anchorCtr="0">
            <a:normAutofit/>
          </a:bodyPr>
          <a:lstStyle>
            <a:lvl1pPr lvl="0" algn="l">
              <a:lnSpc>
                <a:spcPct val="130000"/>
              </a:lnSpc>
              <a:spcBef>
                <a:spcPts val="930"/>
              </a:spcBef>
              <a:spcAft>
                <a:spcPts val="0"/>
              </a:spcAft>
              <a:buClr>
                <a:schemeClr val="lt2"/>
              </a:buClr>
              <a:buSzPts val="1700"/>
              <a:buNone/>
              <a:defRPr sz="1700">
                <a:solidFill>
                  <a:schemeClr val="lt2"/>
                </a:solidFill>
              </a:defRPr>
            </a:lvl1pPr>
            <a:lvl2pPr lvl="1" algn="ctr">
              <a:lnSpc>
                <a:spcPct val="111000"/>
              </a:lnSpc>
              <a:spcBef>
                <a:spcPts val="930"/>
              </a:spcBef>
              <a:spcAft>
                <a:spcPts val="0"/>
              </a:spcAft>
              <a:buClr>
                <a:srgbClr val="663C4E"/>
              </a:buClr>
              <a:buSzPts val="1500"/>
              <a:buNone/>
              <a:defRPr sz="1500"/>
            </a:lvl2pPr>
            <a:lvl3pPr lvl="2" algn="ctr">
              <a:lnSpc>
                <a:spcPct val="111000"/>
              </a:lnSpc>
              <a:spcBef>
                <a:spcPts val="930"/>
              </a:spcBef>
              <a:spcAft>
                <a:spcPts val="0"/>
              </a:spcAft>
              <a:buClr>
                <a:srgbClr val="663C4E"/>
              </a:buClr>
              <a:buSzPts val="1350"/>
              <a:buNone/>
              <a:defRPr sz="1350"/>
            </a:lvl3pPr>
            <a:lvl4pPr lvl="3" algn="ctr">
              <a:lnSpc>
                <a:spcPct val="111000"/>
              </a:lnSpc>
              <a:spcBef>
                <a:spcPts val="930"/>
              </a:spcBef>
              <a:spcAft>
                <a:spcPts val="0"/>
              </a:spcAft>
              <a:buClr>
                <a:srgbClr val="663C4E"/>
              </a:buClr>
              <a:buSzPts val="1200"/>
              <a:buNone/>
              <a:defRPr sz="1200"/>
            </a:lvl4pPr>
            <a:lvl5pPr lvl="4" algn="ctr">
              <a:lnSpc>
                <a:spcPct val="111000"/>
              </a:lnSpc>
              <a:spcBef>
                <a:spcPts val="930"/>
              </a:spcBef>
              <a:spcAft>
                <a:spcPts val="0"/>
              </a:spcAft>
              <a:buClr>
                <a:srgbClr val="663C4E"/>
              </a:buClr>
              <a:buSzPts val="1200"/>
              <a:buNone/>
              <a:defRPr sz="1200"/>
            </a:lvl5pPr>
            <a:lvl6pPr lvl="5" algn="ctr">
              <a:lnSpc>
                <a:spcPct val="111000"/>
              </a:lnSpc>
              <a:spcBef>
                <a:spcPts val="930"/>
              </a:spcBef>
              <a:spcAft>
                <a:spcPts val="0"/>
              </a:spcAft>
              <a:buClr>
                <a:srgbClr val="5A3545"/>
              </a:buClr>
              <a:buSzPts val="1200"/>
              <a:buNone/>
              <a:defRPr sz="1200"/>
            </a:lvl6pPr>
            <a:lvl7pPr lvl="6" algn="ctr">
              <a:lnSpc>
                <a:spcPct val="111000"/>
              </a:lnSpc>
              <a:spcBef>
                <a:spcPts val="930"/>
              </a:spcBef>
              <a:spcAft>
                <a:spcPts val="0"/>
              </a:spcAft>
              <a:buClr>
                <a:srgbClr val="5A3545"/>
              </a:buClr>
              <a:buSzPts val="1200"/>
              <a:buNone/>
              <a:defRPr sz="1200"/>
            </a:lvl7pPr>
            <a:lvl8pPr lvl="7" algn="ctr">
              <a:lnSpc>
                <a:spcPct val="111000"/>
              </a:lnSpc>
              <a:spcBef>
                <a:spcPts val="930"/>
              </a:spcBef>
              <a:spcAft>
                <a:spcPts val="0"/>
              </a:spcAft>
              <a:buClr>
                <a:srgbClr val="5A3545"/>
              </a:buClr>
              <a:buSzPts val="1200"/>
              <a:buNone/>
              <a:defRPr sz="1200"/>
            </a:lvl8pPr>
            <a:lvl9pPr lvl="8" algn="ctr">
              <a:lnSpc>
                <a:spcPct val="111000"/>
              </a:lnSpc>
              <a:spcBef>
                <a:spcPts val="930"/>
              </a:spcBef>
              <a:spcAft>
                <a:spcPts val="0"/>
              </a:spcAft>
              <a:buClr>
                <a:srgbClr val="5A3545"/>
              </a:buClr>
              <a:buSzPts val="1200"/>
              <a:buNone/>
              <a:defRPr sz="1200"/>
            </a:lvl9pPr>
          </a:lstStyle>
          <a:p>
            <a:endParaRPr/>
          </a:p>
        </p:txBody>
      </p:sp>
      <p:sp>
        <p:nvSpPr>
          <p:cNvPr id="36" name="Google Shape;36;p4"/>
          <p:cNvSpPr/>
          <p:nvPr/>
        </p:nvSpPr>
        <p:spPr>
          <a:xfrm>
            <a:off x="3620592" y="31750"/>
            <a:ext cx="0" cy="1588"/>
          </a:xfrm>
          <a:custGeom>
            <a:avLst/>
            <a:gdLst/>
            <a:ahLst/>
            <a:cxnLst/>
            <a:rect l="l" t="t" r="r" b="b"/>
            <a:pathLst>
              <a:path w="2" h="2" extrusionOk="0">
                <a:moveTo>
                  <a:pt x="0" y="0"/>
                </a:moveTo>
                <a:lnTo>
                  <a:pt x="0" y="0"/>
                </a:lnTo>
                <a:lnTo>
                  <a:pt x="0" y="2"/>
                </a:lnTo>
                <a:lnTo>
                  <a:pt x="0" y="0"/>
                </a:lnTo>
                <a:close/>
              </a:path>
            </a:pathLst>
          </a:custGeom>
          <a:solidFill>
            <a:srgbClr val="30466D"/>
          </a:solidFill>
          <a:ln w="9525" cap="flat" cmpd="sng">
            <a:solidFill>
              <a:srgbClr val="30466D"/>
            </a:solidFill>
            <a:prstDash val="solid"/>
            <a:round/>
            <a:headEnd type="none" w="sm" len="sm"/>
            <a:tailEnd type="none" w="sm" len="sm"/>
          </a:ln>
        </p:spPr>
      </p:sp>
      <p:sp>
        <p:nvSpPr>
          <p:cNvPr id="37" name="Google Shape;37;p4"/>
          <p:cNvSpPr/>
          <p:nvPr/>
        </p:nvSpPr>
        <p:spPr>
          <a:xfrm>
            <a:off x="3574158" y="-5000626"/>
            <a:ext cx="1290" cy="3175"/>
          </a:xfrm>
          <a:custGeom>
            <a:avLst/>
            <a:gdLst/>
            <a:ahLst/>
            <a:cxnLst/>
            <a:rect l="l" t="t" r="r" b="b"/>
            <a:pathLst>
              <a:path w="2" h="3" extrusionOk="0">
                <a:moveTo>
                  <a:pt x="0" y="0"/>
                </a:moveTo>
                <a:lnTo>
                  <a:pt x="2" y="2"/>
                </a:lnTo>
                <a:lnTo>
                  <a:pt x="0" y="3"/>
                </a:lnTo>
                <a:lnTo>
                  <a:pt x="0" y="0"/>
                </a:lnTo>
                <a:close/>
              </a:path>
            </a:pathLst>
          </a:custGeom>
          <a:solidFill>
            <a:srgbClr val="ADBC87"/>
          </a:solidFill>
          <a:ln w="9525" cap="flat" cmpd="sng">
            <a:solidFill>
              <a:srgbClr val="ADBC87"/>
            </a:solidFill>
            <a:prstDash val="solid"/>
            <a:round/>
            <a:headEnd type="none" w="sm" len="sm"/>
            <a:tailEnd type="none" w="sm" len="sm"/>
          </a:ln>
        </p:spPr>
      </p:sp>
    </p:spTree>
  </p:cSld>
  <p:clrMapOvr>
    <a:masterClrMapping/>
  </p:clrMapOvr>
  <p:extLst mod="1">
    <p:ext uri="{DCECCB84-F9BA-43D5-87BE-67443E8EF086}">
      <p15:sldGuideLst xmlns:p15="http://schemas.microsoft.com/office/powerpoint/2012/main">
        <p15:guide id="1" orient="horz" pos="3786">
          <p15:clr>
            <a:srgbClr val="FBAE40"/>
          </p15:clr>
        </p15:guide>
        <p15:guide id="2" orient="horz" pos="40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p:nvPr/>
        </p:nvSpPr>
        <p:spPr>
          <a:xfrm>
            <a:off x="1" y="0"/>
            <a:ext cx="9906000" cy="6907530"/>
          </a:xfrm>
          <a:custGeom>
            <a:avLst/>
            <a:gdLst/>
            <a:ahLst/>
            <a:cxnLst/>
            <a:rect l="l" t="t" r="r" b="b"/>
            <a:pathLst>
              <a:path w="2880" h="2178" extrusionOk="0">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rgbClr val="5A3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5"/>
          <p:cNvGrpSpPr/>
          <p:nvPr/>
        </p:nvGrpSpPr>
        <p:grpSpPr>
          <a:xfrm>
            <a:off x="1991519" y="1262064"/>
            <a:ext cx="5943600" cy="4333875"/>
            <a:chOff x="1838325" y="1262063"/>
            <a:chExt cx="5486400" cy="4333875"/>
          </a:xfrm>
        </p:grpSpPr>
        <p:sp>
          <p:nvSpPr>
            <p:cNvPr id="41" name="Google Shape;41;p5"/>
            <p:cNvSpPr/>
            <p:nvPr/>
          </p:nvSpPr>
          <p:spPr>
            <a:xfrm>
              <a:off x="1838325" y="1262063"/>
              <a:ext cx="5486400" cy="4333875"/>
            </a:xfrm>
            <a:custGeom>
              <a:avLst/>
              <a:gdLst/>
              <a:ahLst/>
              <a:cxnLst/>
              <a:rect l="l" t="t" r="r" b="b"/>
              <a:pathLst>
                <a:path w="1728" h="1364" extrusionOk="0">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4057650" y="3862794"/>
              <a:ext cx="1028700" cy="0"/>
            </a:xfrm>
            <a:prstGeom prst="straightConnector1">
              <a:avLst/>
            </a:prstGeom>
            <a:noFill/>
            <a:ln w="38100" cap="flat" cmpd="sng">
              <a:solidFill>
                <a:schemeClr val="accent1"/>
              </a:solidFill>
              <a:prstDash val="solid"/>
              <a:round/>
              <a:headEnd type="none" w="sm" len="sm"/>
              <a:tailEnd type="none" w="sm" len="sm"/>
            </a:ln>
          </p:spPr>
        </p:cxnSp>
        <p:sp>
          <p:nvSpPr>
            <p:cNvPr id="43" name="Google Shape;43;p5"/>
            <p:cNvSpPr/>
            <p:nvPr/>
          </p:nvSpPr>
          <p:spPr>
            <a:xfrm>
              <a:off x="2030413" y="1454150"/>
              <a:ext cx="5102225" cy="3949700"/>
            </a:xfrm>
            <a:custGeom>
              <a:avLst/>
              <a:gdLst/>
              <a:ahLst/>
              <a:cxnLst/>
              <a:rect l="l" t="t" r="r" b="b"/>
              <a:pathLst>
                <a:path w="1608" h="1244" extrusionOk="0">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 name="Google Shape;44;p5"/>
          <p:cNvCxnSpPr/>
          <p:nvPr/>
        </p:nvCxnSpPr>
        <p:spPr>
          <a:xfrm>
            <a:off x="4395788" y="3862794"/>
            <a:ext cx="1114425" cy="0"/>
          </a:xfrm>
          <a:prstGeom prst="straightConnector1">
            <a:avLst/>
          </a:prstGeom>
          <a:noFill/>
          <a:ln w="38100" cap="flat" cmpd="sng">
            <a:solidFill>
              <a:schemeClr val="accent1"/>
            </a:solidFill>
            <a:prstDash val="solid"/>
            <a:round/>
            <a:headEnd type="none" w="sm" len="sm"/>
            <a:tailEnd type="none" w="sm" len="sm"/>
          </a:ln>
        </p:spPr>
      </p:cxnSp>
      <p:sp>
        <p:nvSpPr>
          <p:cNvPr id="45" name="Google Shape;45;p5"/>
          <p:cNvSpPr txBox="1">
            <a:spLocks noGrp="1"/>
          </p:cNvSpPr>
          <p:nvPr>
            <p:ph type="dt" idx="10"/>
          </p:nvPr>
        </p:nvSpPr>
        <p:spPr>
          <a:xfrm>
            <a:off x="7300103" y="6296732"/>
            <a:ext cx="2228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3283240" y="629673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377063" y="6296732"/>
            <a:ext cx="2260003"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chemeClr val="lt2"/>
                </a:solidFill>
                <a:latin typeface="Century Schoolbook"/>
                <a:ea typeface="Century Schoolbook"/>
                <a:cs typeface="Century Schoolbook"/>
                <a:sym typeface="Century Schoolbook"/>
              </a:defRPr>
            </a:lvl1pPr>
            <a:lvl2pPr marL="0" lvl="1" indent="0" algn="l">
              <a:spcBef>
                <a:spcPts val="0"/>
              </a:spcBef>
              <a:buNone/>
              <a:defRPr sz="900">
                <a:solidFill>
                  <a:schemeClr val="lt2"/>
                </a:solidFill>
                <a:latin typeface="Century Schoolbook"/>
                <a:ea typeface="Century Schoolbook"/>
                <a:cs typeface="Century Schoolbook"/>
                <a:sym typeface="Century Schoolbook"/>
              </a:defRPr>
            </a:lvl2pPr>
            <a:lvl3pPr marL="0" lvl="2" indent="0" algn="l">
              <a:spcBef>
                <a:spcPts val="0"/>
              </a:spcBef>
              <a:buNone/>
              <a:defRPr sz="900">
                <a:solidFill>
                  <a:schemeClr val="lt2"/>
                </a:solidFill>
                <a:latin typeface="Century Schoolbook"/>
                <a:ea typeface="Century Schoolbook"/>
                <a:cs typeface="Century Schoolbook"/>
                <a:sym typeface="Century Schoolbook"/>
              </a:defRPr>
            </a:lvl3pPr>
            <a:lvl4pPr marL="0" lvl="3" indent="0" algn="l">
              <a:spcBef>
                <a:spcPts val="0"/>
              </a:spcBef>
              <a:buNone/>
              <a:defRPr sz="900">
                <a:solidFill>
                  <a:schemeClr val="lt2"/>
                </a:solidFill>
                <a:latin typeface="Century Schoolbook"/>
                <a:ea typeface="Century Schoolbook"/>
                <a:cs typeface="Century Schoolbook"/>
                <a:sym typeface="Century Schoolbook"/>
              </a:defRPr>
            </a:lvl4pPr>
            <a:lvl5pPr marL="0" lvl="4" indent="0" algn="l">
              <a:spcBef>
                <a:spcPts val="0"/>
              </a:spcBef>
              <a:buNone/>
              <a:defRPr sz="900">
                <a:solidFill>
                  <a:schemeClr val="lt2"/>
                </a:solidFill>
                <a:latin typeface="Century Schoolbook"/>
                <a:ea typeface="Century Schoolbook"/>
                <a:cs typeface="Century Schoolbook"/>
                <a:sym typeface="Century Schoolbook"/>
              </a:defRPr>
            </a:lvl5pPr>
            <a:lvl6pPr marL="0" lvl="5" indent="0" algn="l">
              <a:spcBef>
                <a:spcPts val="0"/>
              </a:spcBef>
              <a:buNone/>
              <a:defRPr sz="900">
                <a:solidFill>
                  <a:schemeClr val="lt2"/>
                </a:solidFill>
                <a:latin typeface="Century Schoolbook"/>
                <a:ea typeface="Century Schoolbook"/>
                <a:cs typeface="Century Schoolbook"/>
                <a:sym typeface="Century Schoolbook"/>
              </a:defRPr>
            </a:lvl6pPr>
            <a:lvl7pPr marL="0" lvl="6" indent="0" algn="l">
              <a:spcBef>
                <a:spcPts val="0"/>
              </a:spcBef>
              <a:buNone/>
              <a:defRPr sz="900">
                <a:solidFill>
                  <a:schemeClr val="lt2"/>
                </a:solidFill>
                <a:latin typeface="Century Schoolbook"/>
                <a:ea typeface="Century Schoolbook"/>
                <a:cs typeface="Century Schoolbook"/>
                <a:sym typeface="Century Schoolbook"/>
              </a:defRPr>
            </a:lvl7pPr>
            <a:lvl8pPr marL="0" lvl="7" indent="0" algn="l">
              <a:spcBef>
                <a:spcPts val="0"/>
              </a:spcBef>
              <a:buNone/>
              <a:defRPr sz="900">
                <a:solidFill>
                  <a:schemeClr val="lt2"/>
                </a:solidFill>
                <a:latin typeface="Century Schoolbook"/>
                <a:ea typeface="Century Schoolbook"/>
                <a:cs typeface="Century Schoolbook"/>
                <a:sym typeface="Century Schoolbook"/>
              </a:defRPr>
            </a:lvl8pPr>
            <a:lvl9pPr marL="0" lvl="8" indent="0" algn="l">
              <a:spcBef>
                <a:spcPts val="0"/>
              </a:spcBef>
              <a:buNone/>
              <a:defRPr sz="900">
                <a:solidFill>
                  <a:schemeClr val="lt2"/>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GB"/>
              <a:t>‹#›</a:t>
            </a:fld>
            <a:endParaRPr/>
          </a:p>
        </p:txBody>
      </p:sp>
      <p:sp>
        <p:nvSpPr>
          <p:cNvPr id="48" name="Google Shape;48;p5"/>
          <p:cNvSpPr txBox="1">
            <a:spLocks noGrp="1"/>
          </p:cNvSpPr>
          <p:nvPr>
            <p:ph type="title"/>
          </p:nvPr>
        </p:nvSpPr>
        <p:spPr>
          <a:xfrm>
            <a:off x="2569370" y="1830581"/>
            <a:ext cx="4761026" cy="1841715"/>
          </a:xfrm>
          <a:prstGeom prst="rect">
            <a:avLst/>
          </a:prstGeom>
          <a:noFill/>
          <a:ln>
            <a:noFill/>
          </a:ln>
        </p:spPr>
        <p:txBody>
          <a:bodyPr spcFirstLastPara="1" wrap="square" lIns="91425" tIns="45700" rIns="91425" bIns="45700" anchor="t" anchorCtr="0">
            <a:normAutofit/>
          </a:bodyPr>
          <a:lstStyle>
            <a:lvl1pPr lvl="0" algn="ctr">
              <a:lnSpc>
                <a:spcPct val="105000"/>
              </a:lnSpc>
              <a:spcBef>
                <a:spcPts val="0"/>
              </a:spcBef>
              <a:spcAft>
                <a:spcPts val="0"/>
              </a:spcAft>
              <a:buClr>
                <a:srgbClr val="663C4E"/>
              </a:buClr>
              <a:buSzPts val="3300"/>
              <a:buFont typeface="Century Schoolbook"/>
              <a:buNone/>
              <a:defRPr sz="3300">
                <a:solidFill>
                  <a:srgbClr val="663C4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3099349" y="4176133"/>
            <a:ext cx="3710261" cy="1038807"/>
          </a:xfrm>
          <a:prstGeom prst="rect">
            <a:avLst/>
          </a:prstGeom>
          <a:noFill/>
          <a:ln>
            <a:noFill/>
          </a:ln>
        </p:spPr>
        <p:txBody>
          <a:bodyPr spcFirstLastPara="1" wrap="square" lIns="91425" tIns="45700" rIns="91425" bIns="45700" anchor="t" anchorCtr="0">
            <a:normAutofit/>
          </a:bodyPr>
          <a:lstStyle>
            <a:lvl1pPr marL="457200" lvl="0" indent="-228600" algn="ctr">
              <a:lnSpc>
                <a:spcPct val="130000"/>
              </a:lnSpc>
              <a:spcBef>
                <a:spcPts val="0"/>
              </a:spcBef>
              <a:spcAft>
                <a:spcPts val="0"/>
              </a:spcAft>
              <a:buClr>
                <a:srgbClr val="663C4E"/>
              </a:buClr>
              <a:buSzPts val="1800"/>
              <a:buNone/>
              <a:defRPr sz="1800">
                <a:solidFill>
                  <a:srgbClr val="663C4E"/>
                </a:solidFill>
              </a:defRPr>
            </a:lvl1pPr>
            <a:lvl2pPr marL="914400" lvl="1" indent="-228600" algn="l">
              <a:lnSpc>
                <a:spcPct val="111000"/>
              </a:lnSpc>
              <a:spcBef>
                <a:spcPts val="930"/>
              </a:spcBef>
              <a:spcAft>
                <a:spcPts val="0"/>
              </a:spcAft>
              <a:buClr>
                <a:srgbClr val="888888"/>
              </a:buClr>
              <a:buSzPts val="1500"/>
              <a:buNone/>
              <a:defRPr sz="1500">
                <a:solidFill>
                  <a:srgbClr val="888888"/>
                </a:solidFill>
              </a:defRPr>
            </a:lvl2pPr>
            <a:lvl3pPr marL="1371600" lvl="2" indent="-228600" algn="l">
              <a:lnSpc>
                <a:spcPct val="111000"/>
              </a:lnSpc>
              <a:spcBef>
                <a:spcPts val="930"/>
              </a:spcBef>
              <a:spcAft>
                <a:spcPts val="0"/>
              </a:spcAft>
              <a:buClr>
                <a:srgbClr val="888888"/>
              </a:buClr>
              <a:buSzPts val="1350"/>
              <a:buNone/>
              <a:defRPr sz="1350">
                <a:solidFill>
                  <a:srgbClr val="888888"/>
                </a:solidFill>
              </a:defRPr>
            </a:lvl3pPr>
            <a:lvl4pPr marL="1828800" lvl="3" indent="-228600" algn="l">
              <a:lnSpc>
                <a:spcPct val="111000"/>
              </a:lnSpc>
              <a:spcBef>
                <a:spcPts val="930"/>
              </a:spcBef>
              <a:spcAft>
                <a:spcPts val="0"/>
              </a:spcAft>
              <a:buClr>
                <a:srgbClr val="888888"/>
              </a:buClr>
              <a:buSzPts val="1200"/>
              <a:buNone/>
              <a:defRPr sz="1200">
                <a:solidFill>
                  <a:srgbClr val="888888"/>
                </a:solidFill>
              </a:defRPr>
            </a:lvl4pPr>
            <a:lvl5pPr marL="2286000" lvl="4" indent="-228600" algn="l">
              <a:lnSpc>
                <a:spcPct val="111000"/>
              </a:lnSpc>
              <a:spcBef>
                <a:spcPts val="930"/>
              </a:spcBef>
              <a:spcAft>
                <a:spcPts val="0"/>
              </a:spcAft>
              <a:buClr>
                <a:srgbClr val="888888"/>
              </a:buClr>
              <a:buSzPts val="1200"/>
              <a:buNone/>
              <a:defRPr sz="1200">
                <a:solidFill>
                  <a:srgbClr val="888888"/>
                </a:solidFill>
              </a:defRPr>
            </a:lvl5pPr>
            <a:lvl6pPr marL="2743200" lvl="5" indent="-228600" algn="l">
              <a:lnSpc>
                <a:spcPct val="111000"/>
              </a:lnSpc>
              <a:spcBef>
                <a:spcPts val="930"/>
              </a:spcBef>
              <a:spcAft>
                <a:spcPts val="0"/>
              </a:spcAft>
              <a:buClr>
                <a:srgbClr val="888888"/>
              </a:buClr>
              <a:buSzPts val="1200"/>
              <a:buNone/>
              <a:defRPr sz="1200">
                <a:solidFill>
                  <a:srgbClr val="888888"/>
                </a:solidFill>
              </a:defRPr>
            </a:lvl6pPr>
            <a:lvl7pPr marL="3200400" lvl="6" indent="-228600" algn="l">
              <a:lnSpc>
                <a:spcPct val="111000"/>
              </a:lnSpc>
              <a:spcBef>
                <a:spcPts val="930"/>
              </a:spcBef>
              <a:spcAft>
                <a:spcPts val="0"/>
              </a:spcAft>
              <a:buClr>
                <a:srgbClr val="888888"/>
              </a:buClr>
              <a:buSzPts val="1200"/>
              <a:buNone/>
              <a:defRPr sz="1200">
                <a:solidFill>
                  <a:srgbClr val="888888"/>
                </a:solidFill>
              </a:defRPr>
            </a:lvl7pPr>
            <a:lvl8pPr marL="3657600" lvl="7" indent="-228600" algn="l">
              <a:lnSpc>
                <a:spcPct val="111000"/>
              </a:lnSpc>
              <a:spcBef>
                <a:spcPts val="930"/>
              </a:spcBef>
              <a:spcAft>
                <a:spcPts val="0"/>
              </a:spcAft>
              <a:buClr>
                <a:srgbClr val="888888"/>
              </a:buClr>
              <a:buSzPts val="1200"/>
              <a:buNone/>
              <a:defRPr sz="1200">
                <a:solidFill>
                  <a:srgbClr val="888888"/>
                </a:solidFill>
              </a:defRPr>
            </a:lvl8pPr>
            <a:lvl9pPr marL="4114800" lvl="8" indent="-228600" algn="l">
              <a:lnSpc>
                <a:spcPct val="111000"/>
              </a:lnSpc>
              <a:spcBef>
                <a:spcPts val="93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2280449" y="568345"/>
            <a:ext cx="7229272" cy="156071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663C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
          <p:cNvSpPr txBox="1">
            <a:spLocks noGrp="1"/>
          </p:cNvSpPr>
          <p:nvPr>
            <p:ph type="body" idx="1"/>
          </p:nvPr>
        </p:nvSpPr>
        <p:spPr>
          <a:xfrm>
            <a:off x="2383632" y="2438401"/>
            <a:ext cx="3387852" cy="3657601"/>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663C4E"/>
              </a:buClr>
              <a:buSzPts val="1800"/>
              <a:buChar char="–"/>
              <a:defRPr/>
            </a:lvl1pPr>
            <a:lvl2pPr marL="914400" lvl="1" indent="-342900" algn="l">
              <a:lnSpc>
                <a:spcPct val="111000"/>
              </a:lnSpc>
              <a:spcBef>
                <a:spcPts val="930"/>
              </a:spcBef>
              <a:spcAft>
                <a:spcPts val="0"/>
              </a:spcAft>
              <a:buClr>
                <a:srgbClr val="663C4E"/>
              </a:buClr>
              <a:buSzPts val="1800"/>
              <a:buChar char="–"/>
              <a:defRPr/>
            </a:lvl2pPr>
            <a:lvl3pPr marL="1371600" lvl="2" indent="-342900" algn="l">
              <a:lnSpc>
                <a:spcPct val="111000"/>
              </a:lnSpc>
              <a:spcBef>
                <a:spcPts val="930"/>
              </a:spcBef>
              <a:spcAft>
                <a:spcPts val="0"/>
              </a:spcAft>
              <a:buClr>
                <a:srgbClr val="663C4E"/>
              </a:buClr>
              <a:buSzPts val="1800"/>
              <a:buChar char="–"/>
              <a:defRPr/>
            </a:lvl3pPr>
            <a:lvl4pPr marL="1828800" lvl="3" indent="-342900" algn="l">
              <a:lnSpc>
                <a:spcPct val="111000"/>
              </a:lnSpc>
              <a:spcBef>
                <a:spcPts val="930"/>
              </a:spcBef>
              <a:spcAft>
                <a:spcPts val="0"/>
              </a:spcAft>
              <a:buClr>
                <a:srgbClr val="663C4E"/>
              </a:buClr>
              <a:buSzPts val="1800"/>
              <a:buChar char="–"/>
              <a:defRPr/>
            </a:lvl4pPr>
            <a:lvl5pPr marL="2286000" lvl="4" indent="-342900" algn="l">
              <a:lnSpc>
                <a:spcPct val="111000"/>
              </a:lnSpc>
              <a:spcBef>
                <a:spcPts val="930"/>
              </a:spcBef>
              <a:spcAft>
                <a:spcPts val="0"/>
              </a:spcAft>
              <a:buClr>
                <a:srgbClr val="663C4E"/>
              </a:buClr>
              <a:buSzPts val="1800"/>
              <a:buChar char="–"/>
              <a:defRPr/>
            </a:lvl5pPr>
            <a:lvl6pPr marL="2743200" lvl="5" indent="-342900" algn="l">
              <a:lnSpc>
                <a:spcPct val="111000"/>
              </a:lnSpc>
              <a:spcBef>
                <a:spcPts val="930"/>
              </a:spcBef>
              <a:spcAft>
                <a:spcPts val="0"/>
              </a:spcAft>
              <a:buClr>
                <a:srgbClr val="5A3545"/>
              </a:buClr>
              <a:buSzPts val="1800"/>
              <a:buChar char="–"/>
              <a:defRPr/>
            </a:lvl6pPr>
            <a:lvl7pPr marL="3200400" lvl="6" indent="-342900" algn="l">
              <a:lnSpc>
                <a:spcPct val="111000"/>
              </a:lnSpc>
              <a:spcBef>
                <a:spcPts val="930"/>
              </a:spcBef>
              <a:spcAft>
                <a:spcPts val="0"/>
              </a:spcAft>
              <a:buClr>
                <a:srgbClr val="5A3545"/>
              </a:buClr>
              <a:buSzPts val="1800"/>
              <a:buChar char="–"/>
              <a:defRPr/>
            </a:lvl7pPr>
            <a:lvl8pPr marL="3657600" lvl="7" indent="-342900" algn="l">
              <a:lnSpc>
                <a:spcPct val="111000"/>
              </a:lnSpc>
              <a:spcBef>
                <a:spcPts val="930"/>
              </a:spcBef>
              <a:spcAft>
                <a:spcPts val="0"/>
              </a:spcAft>
              <a:buClr>
                <a:srgbClr val="5A3545"/>
              </a:buClr>
              <a:buSzPts val="1800"/>
              <a:buChar char="–"/>
              <a:defRPr/>
            </a:lvl8pPr>
            <a:lvl9pPr marL="4114800" lvl="8" indent="-342900" algn="l">
              <a:lnSpc>
                <a:spcPct val="111000"/>
              </a:lnSpc>
              <a:spcBef>
                <a:spcPts val="930"/>
              </a:spcBef>
              <a:spcAft>
                <a:spcPts val="0"/>
              </a:spcAft>
              <a:buClr>
                <a:srgbClr val="5A3545"/>
              </a:buClr>
              <a:buSzPts val="1800"/>
              <a:buChar char="–"/>
              <a:defRPr/>
            </a:lvl9pPr>
          </a:lstStyle>
          <a:p>
            <a:endParaRPr/>
          </a:p>
        </p:txBody>
      </p:sp>
      <p:sp>
        <p:nvSpPr>
          <p:cNvPr id="53" name="Google Shape;53;p6"/>
          <p:cNvSpPr txBox="1">
            <a:spLocks noGrp="1"/>
          </p:cNvSpPr>
          <p:nvPr>
            <p:ph type="body" idx="2"/>
          </p:nvPr>
        </p:nvSpPr>
        <p:spPr>
          <a:xfrm>
            <a:off x="6121868" y="2438401"/>
            <a:ext cx="3387852" cy="3657601"/>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663C4E"/>
              </a:buClr>
              <a:buSzPts val="1800"/>
              <a:buChar char="–"/>
              <a:defRPr/>
            </a:lvl1pPr>
            <a:lvl2pPr marL="914400" lvl="1" indent="-342900" algn="l">
              <a:lnSpc>
                <a:spcPct val="111000"/>
              </a:lnSpc>
              <a:spcBef>
                <a:spcPts val="930"/>
              </a:spcBef>
              <a:spcAft>
                <a:spcPts val="0"/>
              </a:spcAft>
              <a:buClr>
                <a:srgbClr val="663C4E"/>
              </a:buClr>
              <a:buSzPts val="1800"/>
              <a:buChar char="–"/>
              <a:defRPr/>
            </a:lvl2pPr>
            <a:lvl3pPr marL="1371600" lvl="2" indent="-342900" algn="l">
              <a:lnSpc>
                <a:spcPct val="111000"/>
              </a:lnSpc>
              <a:spcBef>
                <a:spcPts val="930"/>
              </a:spcBef>
              <a:spcAft>
                <a:spcPts val="0"/>
              </a:spcAft>
              <a:buClr>
                <a:srgbClr val="663C4E"/>
              </a:buClr>
              <a:buSzPts val="1800"/>
              <a:buChar char="–"/>
              <a:defRPr/>
            </a:lvl3pPr>
            <a:lvl4pPr marL="1828800" lvl="3" indent="-342900" algn="l">
              <a:lnSpc>
                <a:spcPct val="111000"/>
              </a:lnSpc>
              <a:spcBef>
                <a:spcPts val="930"/>
              </a:spcBef>
              <a:spcAft>
                <a:spcPts val="0"/>
              </a:spcAft>
              <a:buClr>
                <a:srgbClr val="663C4E"/>
              </a:buClr>
              <a:buSzPts val="1800"/>
              <a:buChar char="–"/>
              <a:defRPr/>
            </a:lvl4pPr>
            <a:lvl5pPr marL="2286000" lvl="4" indent="-342900" algn="l">
              <a:lnSpc>
                <a:spcPct val="111000"/>
              </a:lnSpc>
              <a:spcBef>
                <a:spcPts val="930"/>
              </a:spcBef>
              <a:spcAft>
                <a:spcPts val="0"/>
              </a:spcAft>
              <a:buClr>
                <a:srgbClr val="663C4E"/>
              </a:buClr>
              <a:buSzPts val="1800"/>
              <a:buChar char="–"/>
              <a:defRPr/>
            </a:lvl5pPr>
            <a:lvl6pPr marL="2743200" lvl="5" indent="-342900" algn="l">
              <a:lnSpc>
                <a:spcPct val="111000"/>
              </a:lnSpc>
              <a:spcBef>
                <a:spcPts val="930"/>
              </a:spcBef>
              <a:spcAft>
                <a:spcPts val="0"/>
              </a:spcAft>
              <a:buClr>
                <a:srgbClr val="5A3545"/>
              </a:buClr>
              <a:buSzPts val="1800"/>
              <a:buChar char="–"/>
              <a:defRPr/>
            </a:lvl6pPr>
            <a:lvl7pPr marL="3200400" lvl="6" indent="-342900" algn="l">
              <a:lnSpc>
                <a:spcPct val="111000"/>
              </a:lnSpc>
              <a:spcBef>
                <a:spcPts val="930"/>
              </a:spcBef>
              <a:spcAft>
                <a:spcPts val="0"/>
              </a:spcAft>
              <a:buClr>
                <a:srgbClr val="5A3545"/>
              </a:buClr>
              <a:buSzPts val="1800"/>
              <a:buChar char="–"/>
              <a:defRPr/>
            </a:lvl7pPr>
            <a:lvl8pPr marL="3657600" lvl="7" indent="-342900" algn="l">
              <a:lnSpc>
                <a:spcPct val="111000"/>
              </a:lnSpc>
              <a:spcBef>
                <a:spcPts val="930"/>
              </a:spcBef>
              <a:spcAft>
                <a:spcPts val="0"/>
              </a:spcAft>
              <a:buClr>
                <a:srgbClr val="5A3545"/>
              </a:buClr>
              <a:buSzPts val="1800"/>
              <a:buChar char="–"/>
              <a:defRPr/>
            </a:lvl8pPr>
            <a:lvl9pPr marL="4114800" lvl="8" indent="-342900" algn="l">
              <a:lnSpc>
                <a:spcPct val="111000"/>
              </a:lnSpc>
              <a:spcBef>
                <a:spcPts val="930"/>
              </a:spcBef>
              <a:spcAft>
                <a:spcPts val="0"/>
              </a:spcAft>
              <a:buClr>
                <a:srgbClr val="5A3545"/>
              </a:buClr>
              <a:buSzPts val="1800"/>
              <a:buChar char="–"/>
              <a:defRPr/>
            </a:lvl9pPr>
          </a:lstStyle>
          <a:p>
            <a:endParaRPr/>
          </a:p>
        </p:txBody>
      </p:sp>
      <p:sp>
        <p:nvSpPr>
          <p:cNvPr id="54" name="Google Shape;54;p6"/>
          <p:cNvSpPr txBox="1">
            <a:spLocks noGrp="1"/>
          </p:cNvSpPr>
          <p:nvPr>
            <p:ph type="dt" idx="10"/>
          </p:nvPr>
        </p:nvSpPr>
        <p:spPr>
          <a:xfrm>
            <a:off x="7280870" y="6296617"/>
            <a:ext cx="2228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2383632" y="6296617"/>
            <a:ext cx="46047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309563" y="627886"/>
            <a:ext cx="1531033"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2279699" y="566928"/>
            <a:ext cx="7230022" cy="1563624"/>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663C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2383632" y="2456408"/>
            <a:ext cx="339775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9000"/>
              </a:lnSpc>
              <a:spcBef>
                <a:spcPts val="930"/>
              </a:spcBef>
              <a:spcAft>
                <a:spcPts val="0"/>
              </a:spcAft>
              <a:buClr>
                <a:schemeClr val="accent2"/>
              </a:buClr>
              <a:buSzPts val="2100"/>
              <a:buNone/>
              <a:defRPr sz="2100" b="0">
                <a:solidFill>
                  <a:schemeClr val="accent2"/>
                </a:solidFill>
              </a:defRPr>
            </a:lvl1pPr>
            <a:lvl2pPr marL="914400" lvl="1" indent="-228600" algn="l">
              <a:lnSpc>
                <a:spcPct val="111000"/>
              </a:lnSpc>
              <a:spcBef>
                <a:spcPts val="930"/>
              </a:spcBef>
              <a:spcAft>
                <a:spcPts val="0"/>
              </a:spcAft>
              <a:buClr>
                <a:srgbClr val="663C4E"/>
              </a:buClr>
              <a:buSzPts val="1500"/>
              <a:buNone/>
              <a:defRPr sz="1500" b="1"/>
            </a:lvl2pPr>
            <a:lvl3pPr marL="1371600" lvl="2" indent="-228600" algn="l">
              <a:lnSpc>
                <a:spcPct val="111000"/>
              </a:lnSpc>
              <a:spcBef>
                <a:spcPts val="930"/>
              </a:spcBef>
              <a:spcAft>
                <a:spcPts val="0"/>
              </a:spcAft>
              <a:buClr>
                <a:srgbClr val="663C4E"/>
              </a:buClr>
              <a:buSzPts val="1350"/>
              <a:buNone/>
              <a:defRPr sz="1350" b="1"/>
            </a:lvl3pPr>
            <a:lvl4pPr marL="1828800" lvl="3" indent="-228600" algn="l">
              <a:lnSpc>
                <a:spcPct val="111000"/>
              </a:lnSpc>
              <a:spcBef>
                <a:spcPts val="930"/>
              </a:spcBef>
              <a:spcAft>
                <a:spcPts val="0"/>
              </a:spcAft>
              <a:buClr>
                <a:srgbClr val="663C4E"/>
              </a:buClr>
              <a:buSzPts val="1200"/>
              <a:buNone/>
              <a:defRPr sz="1200" b="1"/>
            </a:lvl4pPr>
            <a:lvl5pPr marL="2286000" lvl="4" indent="-228600" algn="l">
              <a:lnSpc>
                <a:spcPct val="111000"/>
              </a:lnSpc>
              <a:spcBef>
                <a:spcPts val="930"/>
              </a:spcBef>
              <a:spcAft>
                <a:spcPts val="0"/>
              </a:spcAft>
              <a:buClr>
                <a:srgbClr val="663C4E"/>
              </a:buClr>
              <a:buSzPts val="1200"/>
              <a:buNone/>
              <a:defRPr sz="1200" b="1"/>
            </a:lvl5pPr>
            <a:lvl6pPr marL="2743200" lvl="5" indent="-228600" algn="l">
              <a:lnSpc>
                <a:spcPct val="111000"/>
              </a:lnSpc>
              <a:spcBef>
                <a:spcPts val="930"/>
              </a:spcBef>
              <a:spcAft>
                <a:spcPts val="0"/>
              </a:spcAft>
              <a:buClr>
                <a:srgbClr val="5A3545"/>
              </a:buClr>
              <a:buSzPts val="1200"/>
              <a:buNone/>
              <a:defRPr sz="1200" b="1"/>
            </a:lvl6pPr>
            <a:lvl7pPr marL="3200400" lvl="6" indent="-228600" algn="l">
              <a:lnSpc>
                <a:spcPct val="111000"/>
              </a:lnSpc>
              <a:spcBef>
                <a:spcPts val="930"/>
              </a:spcBef>
              <a:spcAft>
                <a:spcPts val="0"/>
              </a:spcAft>
              <a:buClr>
                <a:srgbClr val="5A3545"/>
              </a:buClr>
              <a:buSzPts val="1200"/>
              <a:buNone/>
              <a:defRPr sz="1200" b="1"/>
            </a:lvl7pPr>
            <a:lvl8pPr marL="3657600" lvl="7" indent="-228600" algn="l">
              <a:lnSpc>
                <a:spcPct val="111000"/>
              </a:lnSpc>
              <a:spcBef>
                <a:spcPts val="930"/>
              </a:spcBef>
              <a:spcAft>
                <a:spcPts val="0"/>
              </a:spcAft>
              <a:buClr>
                <a:srgbClr val="5A3545"/>
              </a:buClr>
              <a:buSzPts val="1200"/>
              <a:buNone/>
              <a:defRPr sz="1200" b="1"/>
            </a:lvl8pPr>
            <a:lvl9pPr marL="4114800" lvl="8" indent="-228600" algn="l">
              <a:lnSpc>
                <a:spcPct val="111000"/>
              </a:lnSpc>
              <a:spcBef>
                <a:spcPts val="930"/>
              </a:spcBef>
              <a:spcAft>
                <a:spcPts val="0"/>
              </a:spcAft>
              <a:buClr>
                <a:srgbClr val="5A3545"/>
              </a:buClr>
              <a:buSzPts val="1200"/>
              <a:buNone/>
              <a:defRPr sz="1200" b="1"/>
            </a:lvl9pPr>
          </a:lstStyle>
          <a:p>
            <a:endParaRPr/>
          </a:p>
        </p:txBody>
      </p:sp>
      <p:sp>
        <p:nvSpPr>
          <p:cNvPr id="60" name="Google Shape;60;p7"/>
          <p:cNvSpPr txBox="1">
            <a:spLocks noGrp="1"/>
          </p:cNvSpPr>
          <p:nvPr>
            <p:ph type="body" idx="2"/>
          </p:nvPr>
        </p:nvSpPr>
        <p:spPr>
          <a:xfrm>
            <a:off x="2383632" y="3316641"/>
            <a:ext cx="3397758" cy="2779361"/>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663C4E"/>
              </a:buClr>
              <a:buSzPts val="1800"/>
              <a:buChar char="–"/>
              <a:defRPr/>
            </a:lvl1pPr>
            <a:lvl2pPr marL="914400" lvl="1" indent="-342900" algn="l">
              <a:lnSpc>
                <a:spcPct val="111000"/>
              </a:lnSpc>
              <a:spcBef>
                <a:spcPts val="930"/>
              </a:spcBef>
              <a:spcAft>
                <a:spcPts val="0"/>
              </a:spcAft>
              <a:buClr>
                <a:srgbClr val="663C4E"/>
              </a:buClr>
              <a:buSzPts val="1800"/>
              <a:buChar char="–"/>
              <a:defRPr/>
            </a:lvl2pPr>
            <a:lvl3pPr marL="1371600" lvl="2" indent="-342900" algn="l">
              <a:lnSpc>
                <a:spcPct val="111000"/>
              </a:lnSpc>
              <a:spcBef>
                <a:spcPts val="930"/>
              </a:spcBef>
              <a:spcAft>
                <a:spcPts val="0"/>
              </a:spcAft>
              <a:buClr>
                <a:srgbClr val="663C4E"/>
              </a:buClr>
              <a:buSzPts val="1800"/>
              <a:buChar char="–"/>
              <a:defRPr/>
            </a:lvl3pPr>
            <a:lvl4pPr marL="1828800" lvl="3" indent="-342900" algn="l">
              <a:lnSpc>
                <a:spcPct val="111000"/>
              </a:lnSpc>
              <a:spcBef>
                <a:spcPts val="930"/>
              </a:spcBef>
              <a:spcAft>
                <a:spcPts val="0"/>
              </a:spcAft>
              <a:buClr>
                <a:srgbClr val="663C4E"/>
              </a:buClr>
              <a:buSzPts val="1800"/>
              <a:buChar char="–"/>
              <a:defRPr/>
            </a:lvl4pPr>
            <a:lvl5pPr marL="2286000" lvl="4" indent="-342900" algn="l">
              <a:lnSpc>
                <a:spcPct val="111000"/>
              </a:lnSpc>
              <a:spcBef>
                <a:spcPts val="930"/>
              </a:spcBef>
              <a:spcAft>
                <a:spcPts val="0"/>
              </a:spcAft>
              <a:buClr>
                <a:srgbClr val="663C4E"/>
              </a:buClr>
              <a:buSzPts val="1800"/>
              <a:buChar char="–"/>
              <a:defRPr/>
            </a:lvl5pPr>
            <a:lvl6pPr marL="2743200" lvl="5" indent="-342900" algn="l">
              <a:lnSpc>
                <a:spcPct val="111000"/>
              </a:lnSpc>
              <a:spcBef>
                <a:spcPts val="930"/>
              </a:spcBef>
              <a:spcAft>
                <a:spcPts val="0"/>
              </a:spcAft>
              <a:buClr>
                <a:srgbClr val="5A3545"/>
              </a:buClr>
              <a:buSzPts val="1800"/>
              <a:buChar char="–"/>
              <a:defRPr/>
            </a:lvl6pPr>
            <a:lvl7pPr marL="3200400" lvl="6" indent="-342900" algn="l">
              <a:lnSpc>
                <a:spcPct val="111000"/>
              </a:lnSpc>
              <a:spcBef>
                <a:spcPts val="930"/>
              </a:spcBef>
              <a:spcAft>
                <a:spcPts val="0"/>
              </a:spcAft>
              <a:buClr>
                <a:srgbClr val="5A3545"/>
              </a:buClr>
              <a:buSzPts val="1800"/>
              <a:buChar char="–"/>
              <a:defRPr/>
            </a:lvl7pPr>
            <a:lvl8pPr marL="3657600" lvl="7" indent="-342900" algn="l">
              <a:lnSpc>
                <a:spcPct val="111000"/>
              </a:lnSpc>
              <a:spcBef>
                <a:spcPts val="930"/>
              </a:spcBef>
              <a:spcAft>
                <a:spcPts val="0"/>
              </a:spcAft>
              <a:buClr>
                <a:srgbClr val="5A3545"/>
              </a:buClr>
              <a:buSzPts val="1800"/>
              <a:buChar char="–"/>
              <a:defRPr/>
            </a:lvl8pPr>
            <a:lvl9pPr marL="4114800" lvl="8" indent="-342900" algn="l">
              <a:lnSpc>
                <a:spcPct val="111000"/>
              </a:lnSpc>
              <a:spcBef>
                <a:spcPts val="930"/>
              </a:spcBef>
              <a:spcAft>
                <a:spcPts val="0"/>
              </a:spcAft>
              <a:buClr>
                <a:srgbClr val="5A3545"/>
              </a:buClr>
              <a:buSzPts val="1800"/>
              <a:buChar char="–"/>
              <a:defRPr/>
            </a:lvl9pPr>
          </a:lstStyle>
          <a:p>
            <a:endParaRPr/>
          </a:p>
        </p:txBody>
      </p:sp>
      <p:sp>
        <p:nvSpPr>
          <p:cNvPr id="61" name="Google Shape;61;p7"/>
          <p:cNvSpPr txBox="1">
            <a:spLocks noGrp="1"/>
          </p:cNvSpPr>
          <p:nvPr>
            <p:ph type="body" idx="3"/>
          </p:nvPr>
        </p:nvSpPr>
        <p:spPr>
          <a:xfrm>
            <a:off x="6111962" y="2456408"/>
            <a:ext cx="339775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9000"/>
              </a:lnSpc>
              <a:spcBef>
                <a:spcPts val="930"/>
              </a:spcBef>
              <a:spcAft>
                <a:spcPts val="0"/>
              </a:spcAft>
              <a:buClr>
                <a:schemeClr val="accent2"/>
              </a:buClr>
              <a:buSzPts val="2100"/>
              <a:buNone/>
              <a:defRPr sz="2100" b="0">
                <a:solidFill>
                  <a:schemeClr val="accent2"/>
                </a:solidFill>
              </a:defRPr>
            </a:lvl1pPr>
            <a:lvl2pPr marL="914400" lvl="1" indent="-228600" algn="l">
              <a:lnSpc>
                <a:spcPct val="111000"/>
              </a:lnSpc>
              <a:spcBef>
                <a:spcPts val="930"/>
              </a:spcBef>
              <a:spcAft>
                <a:spcPts val="0"/>
              </a:spcAft>
              <a:buClr>
                <a:srgbClr val="663C4E"/>
              </a:buClr>
              <a:buSzPts val="1500"/>
              <a:buNone/>
              <a:defRPr sz="1500" b="1"/>
            </a:lvl2pPr>
            <a:lvl3pPr marL="1371600" lvl="2" indent="-228600" algn="l">
              <a:lnSpc>
                <a:spcPct val="111000"/>
              </a:lnSpc>
              <a:spcBef>
                <a:spcPts val="930"/>
              </a:spcBef>
              <a:spcAft>
                <a:spcPts val="0"/>
              </a:spcAft>
              <a:buClr>
                <a:srgbClr val="663C4E"/>
              </a:buClr>
              <a:buSzPts val="1350"/>
              <a:buNone/>
              <a:defRPr sz="1350" b="1"/>
            </a:lvl3pPr>
            <a:lvl4pPr marL="1828800" lvl="3" indent="-228600" algn="l">
              <a:lnSpc>
                <a:spcPct val="111000"/>
              </a:lnSpc>
              <a:spcBef>
                <a:spcPts val="930"/>
              </a:spcBef>
              <a:spcAft>
                <a:spcPts val="0"/>
              </a:spcAft>
              <a:buClr>
                <a:srgbClr val="663C4E"/>
              </a:buClr>
              <a:buSzPts val="1200"/>
              <a:buNone/>
              <a:defRPr sz="1200" b="1"/>
            </a:lvl4pPr>
            <a:lvl5pPr marL="2286000" lvl="4" indent="-228600" algn="l">
              <a:lnSpc>
                <a:spcPct val="111000"/>
              </a:lnSpc>
              <a:spcBef>
                <a:spcPts val="930"/>
              </a:spcBef>
              <a:spcAft>
                <a:spcPts val="0"/>
              </a:spcAft>
              <a:buClr>
                <a:srgbClr val="663C4E"/>
              </a:buClr>
              <a:buSzPts val="1200"/>
              <a:buNone/>
              <a:defRPr sz="1200" b="1"/>
            </a:lvl5pPr>
            <a:lvl6pPr marL="2743200" lvl="5" indent="-228600" algn="l">
              <a:lnSpc>
                <a:spcPct val="111000"/>
              </a:lnSpc>
              <a:spcBef>
                <a:spcPts val="930"/>
              </a:spcBef>
              <a:spcAft>
                <a:spcPts val="0"/>
              </a:spcAft>
              <a:buClr>
                <a:srgbClr val="5A3545"/>
              </a:buClr>
              <a:buSzPts val="1200"/>
              <a:buNone/>
              <a:defRPr sz="1200" b="1"/>
            </a:lvl6pPr>
            <a:lvl7pPr marL="3200400" lvl="6" indent="-228600" algn="l">
              <a:lnSpc>
                <a:spcPct val="111000"/>
              </a:lnSpc>
              <a:spcBef>
                <a:spcPts val="930"/>
              </a:spcBef>
              <a:spcAft>
                <a:spcPts val="0"/>
              </a:spcAft>
              <a:buClr>
                <a:srgbClr val="5A3545"/>
              </a:buClr>
              <a:buSzPts val="1200"/>
              <a:buNone/>
              <a:defRPr sz="1200" b="1"/>
            </a:lvl7pPr>
            <a:lvl8pPr marL="3657600" lvl="7" indent="-228600" algn="l">
              <a:lnSpc>
                <a:spcPct val="111000"/>
              </a:lnSpc>
              <a:spcBef>
                <a:spcPts val="930"/>
              </a:spcBef>
              <a:spcAft>
                <a:spcPts val="0"/>
              </a:spcAft>
              <a:buClr>
                <a:srgbClr val="5A3545"/>
              </a:buClr>
              <a:buSzPts val="1200"/>
              <a:buNone/>
              <a:defRPr sz="1200" b="1"/>
            </a:lvl8pPr>
            <a:lvl9pPr marL="4114800" lvl="8" indent="-228600" algn="l">
              <a:lnSpc>
                <a:spcPct val="111000"/>
              </a:lnSpc>
              <a:spcBef>
                <a:spcPts val="930"/>
              </a:spcBef>
              <a:spcAft>
                <a:spcPts val="0"/>
              </a:spcAft>
              <a:buClr>
                <a:srgbClr val="5A3545"/>
              </a:buClr>
              <a:buSzPts val="1200"/>
              <a:buNone/>
              <a:defRPr sz="1200" b="1"/>
            </a:lvl9pPr>
          </a:lstStyle>
          <a:p>
            <a:endParaRPr/>
          </a:p>
        </p:txBody>
      </p:sp>
      <p:sp>
        <p:nvSpPr>
          <p:cNvPr id="62" name="Google Shape;62;p7"/>
          <p:cNvSpPr txBox="1">
            <a:spLocks noGrp="1"/>
          </p:cNvSpPr>
          <p:nvPr>
            <p:ph type="body" idx="4"/>
          </p:nvPr>
        </p:nvSpPr>
        <p:spPr>
          <a:xfrm>
            <a:off x="6111962" y="3316641"/>
            <a:ext cx="3397758" cy="2779361"/>
          </a:xfrm>
          <a:prstGeom prst="rect">
            <a:avLst/>
          </a:prstGeom>
          <a:noFill/>
          <a:ln>
            <a:noFill/>
          </a:ln>
        </p:spPr>
        <p:txBody>
          <a:bodyPr spcFirstLastPara="1" wrap="square" lIns="91425" tIns="45700" rIns="91425" bIns="45700" anchor="t" anchorCtr="0">
            <a:normAutofit/>
          </a:bodyPr>
          <a:lstStyle>
            <a:lvl1pPr marL="457200" lvl="0" indent="-342900" algn="l">
              <a:lnSpc>
                <a:spcPct val="111000"/>
              </a:lnSpc>
              <a:spcBef>
                <a:spcPts val="930"/>
              </a:spcBef>
              <a:spcAft>
                <a:spcPts val="0"/>
              </a:spcAft>
              <a:buClr>
                <a:srgbClr val="663C4E"/>
              </a:buClr>
              <a:buSzPts val="1800"/>
              <a:buChar char="–"/>
              <a:defRPr/>
            </a:lvl1pPr>
            <a:lvl2pPr marL="914400" lvl="1" indent="-342900" algn="l">
              <a:lnSpc>
                <a:spcPct val="111000"/>
              </a:lnSpc>
              <a:spcBef>
                <a:spcPts val="930"/>
              </a:spcBef>
              <a:spcAft>
                <a:spcPts val="0"/>
              </a:spcAft>
              <a:buClr>
                <a:srgbClr val="663C4E"/>
              </a:buClr>
              <a:buSzPts val="1800"/>
              <a:buChar char="–"/>
              <a:defRPr/>
            </a:lvl2pPr>
            <a:lvl3pPr marL="1371600" lvl="2" indent="-342900" algn="l">
              <a:lnSpc>
                <a:spcPct val="111000"/>
              </a:lnSpc>
              <a:spcBef>
                <a:spcPts val="930"/>
              </a:spcBef>
              <a:spcAft>
                <a:spcPts val="0"/>
              </a:spcAft>
              <a:buClr>
                <a:srgbClr val="663C4E"/>
              </a:buClr>
              <a:buSzPts val="1800"/>
              <a:buChar char="–"/>
              <a:defRPr/>
            </a:lvl3pPr>
            <a:lvl4pPr marL="1828800" lvl="3" indent="-342900" algn="l">
              <a:lnSpc>
                <a:spcPct val="111000"/>
              </a:lnSpc>
              <a:spcBef>
                <a:spcPts val="930"/>
              </a:spcBef>
              <a:spcAft>
                <a:spcPts val="0"/>
              </a:spcAft>
              <a:buClr>
                <a:srgbClr val="663C4E"/>
              </a:buClr>
              <a:buSzPts val="1800"/>
              <a:buChar char="–"/>
              <a:defRPr/>
            </a:lvl4pPr>
            <a:lvl5pPr marL="2286000" lvl="4" indent="-342900" algn="l">
              <a:lnSpc>
                <a:spcPct val="111000"/>
              </a:lnSpc>
              <a:spcBef>
                <a:spcPts val="930"/>
              </a:spcBef>
              <a:spcAft>
                <a:spcPts val="0"/>
              </a:spcAft>
              <a:buClr>
                <a:srgbClr val="663C4E"/>
              </a:buClr>
              <a:buSzPts val="1800"/>
              <a:buChar char="–"/>
              <a:defRPr/>
            </a:lvl5pPr>
            <a:lvl6pPr marL="2743200" lvl="5" indent="-342900" algn="l">
              <a:lnSpc>
                <a:spcPct val="111000"/>
              </a:lnSpc>
              <a:spcBef>
                <a:spcPts val="930"/>
              </a:spcBef>
              <a:spcAft>
                <a:spcPts val="0"/>
              </a:spcAft>
              <a:buClr>
                <a:srgbClr val="5A3545"/>
              </a:buClr>
              <a:buSzPts val="1800"/>
              <a:buChar char="–"/>
              <a:defRPr/>
            </a:lvl6pPr>
            <a:lvl7pPr marL="3200400" lvl="6" indent="-342900" algn="l">
              <a:lnSpc>
                <a:spcPct val="111000"/>
              </a:lnSpc>
              <a:spcBef>
                <a:spcPts val="930"/>
              </a:spcBef>
              <a:spcAft>
                <a:spcPts val="0"/>
              </a:spcAft>
              <a:buClr>
                <a:srgbClr val="5A3545"/>
              </a:buClr>
              <a:buSzPts val="1800"/>
              <a:buChar char="–"/>
              <a:defRPr/>
            </a:lvl7pPr>
            <a:lvl8pPr marL="3657600" lvl="7" indent="-342900" algn="l">
              <a:lnSpc>
                <a:spcPct val="111000"/>
              </a:lnSpc>
              <a:spcBef>
                <a:spcPts val="930"/>
              </a:spcBef>
              <a:spcAft>
                <a:spcPts val="0"/>
              </a:spcAft>
              <a:buClr>
                <a:srgbClr val="5A3545"/>
              </a:buClr>
              <a:buSzPts val="1800"/>
              <a:buChar char="–"/>
              <a:defRPr/>
            </a:lvl8pPr>
            <a:lvl9pPr marL="4114800" lvl="8" indent="-342900" algn="l">
              <a:lnSpc>
                <a:spcPct val="111000"/>
              </a:lnSpc>
              <a:spcBef>
                <a:spcPts val="930"/>
              </a:spcBef>
              <a:spcAft>
                <a:spcPts val="0"/>
              </a:spcAft>
              <a:buClr>
                <a:srgbClr val="5A3545"/>
              </a:buClr>
              <a:buSzPts val="1800"/>
              <a:buChar char="–"/>
              <a:defRPr/>
            </a:lvl9pPr>
          </a:lstStyle>
          <a:p>
            <a:endParaRPr/>
          </a:p>
        </p:txBody>
      </p:sp>
      <p:sp>
        <p:nvSpPr>
          <p:cNvPr id="63" name="Google Shape;63;p7"/>
          <p:cNvSpPr txBox="1">
            <a:spLocks noGrp="1"/>
          </p:cNvSpPr>
          <p:nvPr>
            <p:ph type="dt" idx="10"/>
          </p:nvPr>
        </p:nvSpPr>
        <p:spPr>
          <a:xfrm>
            <a:off x="7280870" y="6296617"/>
            <a:ext cx="2228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ftr" idx="11"/>
          </p:nvPr>
        </p:nvSpPr>
        <p:spPr>
          <a:xfrm>
            <a:off x="2383632" y="6296617"/>
            <a:ext cx="46047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sldNum" idx="12"/>
          </p:nvPr>
        </p:nvSpPr>
        <p:spPr>
          <a:xfrm>
            <a:off x="309563" y="627886"/>
            <a:ext cx="1531033"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2280449" y="568345"/>
            <a:ext cx="7229272" cy="1560716"/>
          </a:xfrm>
          <a:prstGeom prst="rect">
            <a:avLst/>
          </a:prstGeom>
          <a:noFill/>
          <a:ln>
            <a:noFill/>
          </a:ln>
        </p:spPr>
        <p:txBody>
          <a:bodyPr spcFirstLastPara="1" wrap="square" lIns="91425" tIns="45700" rIns="91425" bIns="45700" anchor="t" anchorCtr="0">
            <a:normAutofit/>
          </a:bodyPr>
          <a:lstStyle>
            <a:lvl1pPr lvl="0" algn="l">
              <a:lnSpc>
                <a:spcPct val="99000"/>
              </a:lnSpc>
              <a:spcBef>
                <a:spcPts val="0"/>
              </a:spcBef>
              <a:spcAft>
                <a:spcPts val="0"/>
              </a:spcAft>
              <a:buClr>
                <a:srgbClr val="663C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
          <p:cNvSpPr txBox="1">
            <a:spLocks noGrp="1"/>
          </p:cNvSpPr>
          <p:nvPr>
            <p:ph type="dt" idx="10"/>
          </p:nvPr>
        </p:nvSpPr>
        <p:spPr>
          <a:xfrm>
            <a:off x="7280870" y="6296617"/>
            <a:ext cx="2228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2383632" y="6296617"/>
            <a:ext cx="46047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309563" y="627886"/>
            <a:ext cx="1531033"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9"/>
          <p:cNvSpPr/>
          <p:nvPr/>
        </p:nvSpPr>
        <p:spPr>
          <a:xfrm>
            <a:off x="1" y="4764"/>
            <a:ext cx="4095085" cy="6853237"/>
          </a:xfrm>
          <a:custGeom>
            <a:avLst/>
            <a:gdLst/>
            <a:ahLst/>
            <a:cxnLst/>
            <a:rect l="l" t="t" r="r" b="b"/>
            <a:pathLst>
              <a:path w="1190" h="2160" extrusionOk="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rgbClr val="ADDCE1">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dt" idx="10"/>
          </p:nvPr>
        </p:nvSpPr>
        <p:spPr>
          <a:xfrm>
            <a:off x="7280870" y="6296617"/>
            <a:ext cx="2228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2383632" y="6296617"/>
            <a:ext cx="46047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309563" y="627886"/>
            <a:ext cx="1531033" cy="60426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mod="1">
    <p:ext uri="{DCECCB84-F9BA-43D5-87BE-67443E8EF086}">
      <p15:sldGuideLst xmlns:p15="http://schemas.microsoft.com/office/powerpoint/2012/main">
        <p15:guide id="1" pos="5105">
          <p15:clr>
            <a:srgbClr val="FBAE40"/>
          </p15:clr>
        </p15:guide>
        <p15:guide id="2" pos="3829">
          <p15:clr>
            <a:srgbClr val="FBAE40"/>
          </p15:clr>
        </p15:guide>
        <p15:guide id="3" pos="5400">
          <p15:clr>
            <a:srgbClr val="FBAE40"/>
          </p15:clr>
        </p15:guide>
        <p15:guide id="4" pos="4050">
          <p15:clr>
            <a:srgbClr val="FBAE40"/>
          </p15:clr>
        </p15:guide>
        <p15:guide id="5" pos="43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0"/>
          <p:cNvSpPr/>
          <p:nvPr/>
        </p:nvSpPr>
        <p:spPr>
          <a:xfrm>
            <a:off x="5810326" y="0"/>
            <a:ext cx="4095675" cy="6858000"/>
          </a:xfrm>
          <a:custGeom>
            <a:avLst/>
            <a:gdLst/>
            <a:ahLst/>
            <a:cxnLst/>
            <a:rect l="l" t="t" r="r" b="b"/>
            <a:pathLst>
              <a:path w="1189" h="2160" extrusionOk="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rgbClr val="ADDCE1">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txBox="1">
            <a:spLocks noGrp="1"/>
          </p:cNvSpPr>
          <p:nvPr>
            <p:ph type="title"/>
          </p:nvPr>
        </p:nvSpPr>
        <p:spPr>
          <a:xfrm>
            <a:off x="6884670" y="1503907"/>
            <a:ext cx="2622518" cy="1687924"/>
          </a:xfrm>
          <a:prstGeom prst="rect">
            <a:avLst/>
          </a:prstGeom>
          <a:noFill/>
          <a:ln>
            <a:noFill/>
          </a:ln>
        </p:spPr>
        <p:txBody>
          <a:bodyPr spcFirstLastPara="1" wrap="square" lIns="91425" tIns="45700" rIns="91425" bIns="45700" anchor="b" anchorCtr="0">
            <a:normAutofit/>
          </a:bodyPr>
          <a:lstStyle>
            <a:lvl1pPr lvl="0" algn="l">
              <a:lnSpc>
                <a:spcPct val="104000"/>
              </a:lnSpc>
              <a:spcBef>
                <a:spcPts val="0"/>
              </a:spcBef>
              <a:spcAft>
                <a:spcPts val="0"/>
              </a:spcAft>
              <a:buClr>
                <a:srgbClr val="663C4E"/>
              </a:buClr>
              <a:buSzPts val="2800"/>
              <a:buFont typeface="Century Schoolboo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txBox="1">
            <a:spLocks noGrp="1"/>
          </p:cNvSpPr>
          <p:nvPr>
            <p:ph type="body" idx="1"/>
          </p:nvPr>
        </p:nvSpPr>
        <p:spPr>
          <a:xfrm>
            <a:off x="396281" y="441414"/>
            <a:ext cx="6172595" cy="5654586"/>
          </a:xfrm>
          <a:prstGeom prst="rect">
            <a:avLst/>
          </a:prstGeom>
          <a:noFill/>
          <a:ln>
            <a:noFill/>
          </a:ln>
        </p:spPr>
        <p:txBody>
          <a:bodyPr spcFirstLastPara="1" wrap="square" lIns="91425" tIns="45700" rIns="91425" bIns="45700" anchor="t" anchorCtr="0">
            <a:normAutofit/>
          </a:bodyPr>
          <a:lstStyle>
            <a:lvl1pPr marL="457200" lvl="0" indent="-323850" algn="l">
              <a:lnSpc>
                <a:spcPct val="111000"/>
              </a:lnSpc>
              <a:spcBef>
                <a:spcPts val="930"/>
              </a:spcBef>
              <a:spcAft>
                <a:spcPts val="0"/>
              </a:spcAft>
              <a:buClr>
                <a:srgbClr val="663C4E"/>
              </a:buClr>
              <a:buSzPts val="1500"/>
              <a:buChar char="–"/>
              <a:defRPr sz="1500"/>
            </a:lvl1pPr>
            <a:lvl2pPr marL="914400" lvl="1" indent="-314325" algn="l">
              <a:lnSpc>
                <a:spcPct val="111000"/>
              </a:lnSpc>
              <a:spcBef>
                <a:spcPts val="930"/>
              </a:spcBef>
              <a:spcAft>
                <a:spcPts val="0"/>
              </a:spcAft>
              <a:buClr>
                <a:srgbClr val="663C4E"/>
              </a:buClr>
              <a:buSzPts val="1350"/>
              <a:buChar char="–"/>
              <a:defRPr sz="1350"/>
            </a:lvl2pPr>
            <a:lvl3pPr marL="1371600" lvl="2" indent="-304800" algn="l">
              <a:lnSpc>
                <a:spcPct val="111000"/>
              </a:lnSpc>
              <a:spcBef>
                <a:spcPts val="930"/>
              </a:spcBef>
              <a:spcAft>
                <a:spcPts val="0"/>
              </a:spcAft>
              <a:buClr>
                <a:srgbClr val="663C4E"/>
              </a:buClr>
              <a:buSzPts val="1200"/>
              <a:buChar char="–"/>
              <a:defRPr sz="1200"/>
            </a:lvl3pPr>
            <a:lvl4pPr marL="1828800" lvl="3" indent="-295275" algn="l">
              <a:lnSpc>
                <a:spcPct val="111000"/>
              </a:lnSpc>
              <a:spcBef>
                <a:spcPts val="930"/>
              </a:spcBef>
              <a:spcAft>
                <a:spcPts val="0"/>
              </a:spcAft>
              <a:buClr>
                <a:srgbClr val="663C4E"/>
              </a:buClr>
              <a:buSzPts val="1050"/>
              <a:buChar char="–"/>
              <a:defRPr sz="1050"/>
            </a:lvl4pPr>
            <a:lvl5pPr marL="2286000" lvl="4" indent="-295275" algn="l">
              <a:lnSpc>
                <a:spcPct val="111000"/>
              </a:lnSpc>
              <a:spcBef>
                <a:spcPts val="930"/>
              </a:spcBef>
              <a:spcAft>
                <a:spcPts val="0"/>
              </a:spcAft>
              <a:buClr>
                <a:srgbClr val="663C4E"/>
              </a:buClr>
              <a:buSzPts val="1050"/>
              <a:buChar char="–"/>
              <a:defRPr sz="1050"/>
            </a:lvl5pPr>
            <a:lvl6pPr marL="2743200" lvl="5" indent="-295275" algn="l">
              <a:lnSpc>
                <a:spcPct val="111000"/>
              </a:lnSpc>
              <a:spcBef>
                <a:spcPts val="930"/>
              </a:spcBef>
              <a:spcAft>
                <a:spcPts val="0"/>
              </a:spcAft>
              <a:buClr>
                <a:srgbClr val="5A3545"/>
              </a:buClr>
              <a:buSzPts val="1050"/>
              <a:buChar char="–"/>
              <a:defRPr sz="1050"/>
            </a:lvl6pPr>
            <a:lvl7pPr marL="3200400" lvl="6" indent="-295275" algn="l">
              <a:lnSpc>
                <a:spcPct val="111000"/>
              </a:lnSpc>
              <a:spcBef>
                <a:spcPts val="930"/>
              </a:spcBef>
              <a:spcAft>
                <a:spcPts val="0"/>
              </a:spcAft>
              <a:buClr>
                <a:srgbClr val="5A3545"/>
              </a:buClr>
              <a:buSzPts val="1050"/>
              <a:buChar char="–"/>
              <a:defRPr sz="1050"/>
            </a:lvl7pPr>
            <a:lvl8pPr marL="3657600" lvl="7" indent="-295275" algn="l">
              <a:lnSpc>
                <a:spcPct val="111000"/>
              </a:lnSpc>
              <a:spcBef>
                <a:spcPts val="930"/>
              </a:spcBef>
              <a:spcAft>
                <a:spcPts val="0"/>
              </a:spcAft>
              <a:buClr>
                <a:srgbClr val="5A3545"/>
              </a:buClr>
              <a:buSzPts val="1050"/>
              <a:buChar char="–"/>
              <a:defRPr sz="1050"/>
            </a:lvl8pPr>
            <a:lvl9pPr marL="4114800" lvl="8" indent="-295275" algn="l">
              <a:lnSpc>
                <a:spcPct val="111000"/>
              </a:lnSpc>
              <a:spcBef>
                <a:spcPts val="930"/>
              </a:spcBef>
              <a:spcAft>
                <a:spcPts val="0"/>
              </a:spcAft>
              <a:buClr>
                <a:srgbClr val="5A3545"/>
              </a:buClr>
              <a:buSzPts val="1050"/>
              <a:buChar char="–"/>
              <a:defRPr sz="1050"/>
            </a:lvl9pPr>
          </a:lstStyle>
          <a:p>
            <a:endParaRPr/>
          </a:p>
        </p:txBody>
      </p:sp>
      <p:sp>
        <p:nvSpPr>
          <p:cNvPr id="80" name="Google Shape;80;p10"/>
          <p:cNvSpPr txBox="1">
            <a:spLocks noGrp="1"/>
          </p:cNvSpPr>
          <p:nvPr>
            <p:ph type="body" idx="2"/>
          </p:nvPr>
        </p:nvSpPr>
        <p:spPr>
          <a:xfrm>
            <a:off x="6884670" y="3223805"/>
            <a:ext cx="2622518" cy="2872197"/>
          </a:xfrm>
          <a:prstGeom prst="rect">
            <a:avLst/>
          </a:prstGeom>
          <a:noFill/>
          <a:ln>
            <a:noFill/>
          </a:ln>
        </p:spPr>
        <p:txBody>
          <a:bodyPr spcFirstLastPara="1" wrap="square" lIns="91425" tIns="45700" rIns="91425" bIns="45700" anchor="t" anchorCtr="0">
            <a:normAutofit/>
          </a:bodyPr>
          <a:lstStyle>
            <a:lvl1pPr marL="457200" lvl="0" indent="-228600" algn="l">
              <a:lnSpc>
                <a:spcPct val="111000"/>
              </a:lnSpc>
              <a:spcBef>
                <a:spcPts val="1200"/>
              </a:spcBef>
              <a:spcAft>
                <a:spcPts val="0"/>
              </a:spcAft>
              <a:buClr>
                <a:srgbClr val="663C4E"/>
              </a:buClr>
              <a:buSzPts val="1400"/>
              <a:buNone/>
              <a:defRPr sz="1400"/>
            </a:lvl1pPr>
            <a:lvl2pPr marL="914400" lvl="1" indent="-228600" algn="l">
              <a:lnSpc>
                <a:spcPct val="111000"/>
              </a:lnSpc>
              <a:spcBef>
                <a:spcPts val="930"/>
              </a:spcBef>
              <a:spcAft>
                <a:spcPts val="0"/>
              </a:spcAft>
              <a:buClr>
                <a:srgbClr val="663C4E"/>
              </a:buClr>
              <a:buSzPts val="1050"/>
              <a:buNone/>
              <a:defRPr sz="1050"/>
            </a:lvl2pPr>
            <a:lvl3pPr marL="1371600" lvl="2" indent="-228600" algn="l">
              <a:lnSpc>
                <a:spcPct val="111000"/>
              </a:lnSpc>
              <a:spcBef>
                <a:spcPts val="930"/>
              </a:spcBef>
              <a:spcAft>
                <a:spcPts val="0"/>
              </a:spcAft>
              <a:buClr>
                <a:srgbClr val="663C4E"/>
              </a:buClr>
              <a:buSzPts val="900"/>
              <a:buNone/>
              <a:defRPr sz="900"/>
            </a:lvl3pPr>
            <a:lvl4pPr marL="1828800" lvl="3" indent="-228600" algn="l">
              <a:lnSpc>
                <a:spcPct val="111000"/>
              </a:lnSpc>
              <a:spcBef>
                <a:spcPts val="930"/>
              </a:spcBef>
              <a:spcAft>
                <a:spcPts val="0"/>
              </a:spcAft>
              <a:buClr>
                <a:srgbClr val="663C4E"/>
              </a:buClr>
              <a:buSzPts val="750"/>
              <a:buNone/>
              <a:defRPr sz="750"/>
            </a:lvl4pPr>
            <a:lvl5pPr marL="2286000" lvl="4" indent="-228600" algn="l">
              <a:lnSpc>
                <a:spcPct val="111000"/>
              </a:lnSpc>
              <a:spcBef>
                <a:spcPts val="930"/>
              </a:spcBef>
              <a:spcAft>
                <a:spcPts val="0"/>
              </a:spcAft>
              <a:buClr>
                <a:srgbClr val="663C4E"/>
              </a:buClr>
              <a:buSzPts val="750"/>
              <a:buNone/>
              <a:defRPr sz="750"/>
            </a:lvl5pPr>
            <a:lvl6pPr marL="2743200" lvl="5" indent="-228600" algn="l">
              <a:lnSpc>
                <a:spcPct val="111000"/>
              </a:lnSpc>
              <a:spcBef>
                <a:spcPts val="930"/>
              </a:spcBef>
              <a:spcAft>
                <a:spcPts val="0"/>
              </a:spcAft>
              <a:buClr>
                <a:srgbClr val="5A3545"/>
              </a:buClr>
              <a:buSzPts val="750"/>
              <a:buNone/>
              <a:defRPr sz="750"/>
            </a:lvl6pPr>
            <a:lvl7pPr marL="3200400" lvl="6" indent="-228600" algn="l">
              <a:lnSpc>
                <a:spcPct val="111000"/>
              </a:lnSpc>
              <a:spcBef>
                <a:spcPts val="930"/>
              </a:spcBef>
              <a:spcAft>
                <a:spcPts val="0"/>
              </a:spcAft>
              <a:buClr>
                <a:srgbClr val="5A3545"/>
              </a:buClr>
              <a:buSzPts val="750"/>
              <a:buNone/>
              <a:defRPr sz="750"/>
            </a:lvl7pPr>
            <a:lvl8pPr marL="3657600" lvl="7" indent="-228600" algn="l">
              <a:lnSpc>
                <a:spcPct val="111000"/>
              </a:lnSpc>
              <a:spcBef>
                <a:spcPts val="930"/>
              </a:spcBef>
              <a:spcAft>
                <a:spcPts val="0"/>
              </a:spcAft>
              <a:buClr>
                <a:srgbClr val="5A3545"/>
              </a:buClr>
              <a:buSzPts val="750"/>
              <a:buNone/>
              <a:defRPr sz="750"/>
            </a:lvl8pPr>
            <a:lvl9pPr marL="4114800" lvl="8" indent="-228600" algn="l">
              <a:lnSpc>
                <a:spcPct val="111000"/>
              </a:lnSpc>
              <a:spcBef>
                <a:spcPts val="930"/>
              </a:spcBef>
              <a:spcAft>
                <a:spcPts val="0"/>
              </a:spcAft>
              <a:buClr>
                <a:srgbClr val="5A3545"/>
              </a:buClr>
              <a:buSzPts val="750"/>
              <a:buNone/>
              <a:defRPr sz="750"/>
            </a:lvl9pPr>
          </a:lstStyle>
          <a:p>
            <a:endParaRPr/>
          </a:p>
        </p:txBody>
      </p:sp>
      <p:sp>
        <p:nvSpPr>
          <p:cNvPr id="81" name="Google Shape;81;p10"/>
          <p:cNvSpPr txBox="1">
            <a:spLocks noGrp="1"/>
          </p:cNvSpPr>
          <p:nvPr>
            <p:ph type="dt" idx="10"/>
          </p:nvPr>
        </p:nvSpPr>
        <p:spPr>
          <a:xfrm>
            <a:off x="6887202" y="6286502"/>
            <a:ext cx="262251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396281" y="6286502"/>
            <a:ext cx="617259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6884670" y="373606"/>
            <a:ext cx="2622518" cy="81648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3800">
                <a:solidFill>
                  <a:srgbClr val="663C4E"/>
                </a:solidFill>
                <a:latin typeface="Century Schoolbook"/>
                <a:ea typeface="Century Schoolbook"/>
                <a:cs typeface="Century Schoolbook"/>
                <a:sym typeface="Century Schoolbook"/>
              </a:defRPr>
            </a:lvl1pPr>
            <a:lvl2pPr marL="0" lvl="1" indent="0" algn="l">
              <a:spcBef>
                <a:spcPts val="0"/>
              </a:spcBef>
              <a:buNone/>
              <a:defRPr sz="3800">
                <a:solidFill>
                  <a:srgbClr val="663C4E"/>
                </a:solidFill>
                <a:latin typeface="Century Schoolbook"/>
                <a:ea typeface="Century Schoolbook"/>
                <a:cs typeface="Century Schoolbook"/>
                <a:sym typeface="Century Schoolbook"/>
              </a:defRPr>
            </a:lvl2pPr>
            <a:lvl3pPr marL="0" lvl="2" indent="0" algn="l">
              <a:spcBef>
                <a:spcPts val="0"/>
              </a:spcBef>
              <a:buNone/>
              <a:defRPr sz="3800">
                <a:solidFill>
                  <a:srgbClr val="663C4E"/>
                </a:solidFill>
                <a:latin typeface="Century Schoolbook"/>
                <a:ea typeface="Century Schoolbook"/>
                <a:cs typeface="Century Schoolbook"/>
                <a:sym typeface="Century Schoolbook"/>
              </a:defRPr>
            </a:lvl3pPr>
            <a:lvl4pPr marL="0" lvl="3" indent="0" algn="l">
              <a:spcBef>
                <a:spcPts val="0"/>
              </a:spcBef>
              <a:buNone/>
              <a:defRPr sz="3800">
                <a:solidFill>
                  <a:srgbClr val="663C4E"/>
                </a:solidFill>
                <a:latin typeface="Century Schoolbook"/>
                <a:ea typeface="Century Schoolbook"/>
                <a:cs typeface="Century Schoolbook"/>
                <a:sym typeface="Century Schoolbook"/>
              </a:defRPr>
            </a:lvl4pPr>
            <a:lvl5pPr marL="0" lvl="4" indent="0" algn="l">
              <a:spcBef>
                <a:spcPts val="0"/>
              </a:spcBef>
              <a:buNone/>
              <a:defRPr sz="3800">
                <a:solidFill>
                  <a:srgbClr val="663C4E"/>
                </a:solidFill>
                <a:latin typeface="Century Schoolbook"/>
                <a:ea typeface="Century Schoolbook"/>
                <a:cs typeface="Century Schoolbook"/>
                <a:sym typeface="Century Schoolbook"/>
              </a:defRPr>
            </a:lvl5pPr>
            <a:lvl6pPr marL="0" lvl="5" indent="0" algn="l">
              <a:spcBef>
                <a:spcPts val="0"/>
              </a:spcBef>
              <a:buNone/>
              <a:defRPr sz="3800">
                <a:solidFill>
                  <a:srgbClr val="663C4E"/>
                </a:solidFill>
                <a:latin typeface="Century Schoolbook"/>
                <a:ea typeface="Century Schoolbook"/>
                <a:cs typeface="Century Schoolbook"/>
                <a:sym typeface="Century Schoolbook"/>
              </a:defRPr>
            </a:lvl6pPr>
            <a:lvl7pPr marL="0" lvl="6" indent="0" algn="l">
              <a:spcBef>
                <a:spcPts val="0"/>
              </a:spcBef>
              <a:buNone/>
              <a:defRPr sz="3800">
                <a:solidFill>
                  <a:srgbClr val="663C4E"/>
                </a:solidFill>
                <a:latin typeface="Century Schoolbook"/>
                <a:ea typeface="Century Schoolbook"/>
                <a:cs typeface="Century Schoolbook"/>
                <a:sym typeface="Century Schoolbook"/>
              </a:defRPr>
            </a:lvl7pPr>
            <a:lvl8pPr marL="0" lvl="7" indent="0" algn="l">
              <a:spcBef>
                <a:spcPts val="0"/>
              </a:spcBef>
              <a:buNone/>
              <a:defRPr sz="3800">
                <a:solidFill>
                  <a:srgbClr val="663C4E"/>
                </a:solidFill>
                <a:latin typeface="Century Schoolbook"/>
                <a:ea typeface="Century Schoolbook"/>
                <a:cs typeface="Century Schoolbook"/>
                <a:sym typeface="Century Schoolbook"/>
              </a:defRPr>
            </a:lvl8pPr>
            <a:lvl9pPr marL="0" lvl="8" indent="0" algn="l">
              <a:spcBef>
                <a:spcPts val="0"/>
              </a:spcBef>
              <a:buNone/>
              <a:defRPr sz="3800">
                <a:solidFill>
                  <a:srgbClr val="663C4E"/>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extLst mod="1">
    <p:ext uri="{DCECCB84-F9BA-43D5-87BE-67443E8EF086}">
      <p15:sldGuideLst xmlns:p15="http://schemas.microsoft.com/office/powerpoint/2012/main">
        <p15:guide id="1" pos="5105">
          <p15:clr>
            <a:srgbClr val="FBAE40"/>
          </p15:clr>
        </p15:guide>
        <p15:guide id="2" pos="3829">
          <p15:clr>
            <a:srgbClr val="FBAE40"/>
          </p15:clr>
        </p15:guide>
        <p15:guide id="3" pos="5400">
          <p15:clr>
            <a:srgbClr val="FBAE40"/>
          </p15:clr>
        </p15:guide>
        <p15:guide id="4" pos="4050">
          <p15:clr>
            <a:srgbClr val="FBAE40"/>
          </p15:clr>
        </p15:guide>
        <p15:guide id="5" pos="43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11"/>
          <p:cNvSpPr/>
          <p:nvPr/>
        </p:nvSpPr>
        <p:spPr>
          <a:xfrm>
            <a:off x="5810326" y="0"/>
            <a:ext cx="4095675" cy="6858000"/>
          </a:xfrm>
          <a:custGeom>
            <a:avLst/>
            <a:gdLst/>
            <a:ahLst/>
            <a:cxnLst/>
            <a:rect l="l" t="t" r="r" b="b"/>
            <a:pathLst>
              <a:path w="1189" h="2160" extrusionOk="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rgbClr val="ADDCE1">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txBox="1">
            <a:spLocks noGrp="1"/>
          </p:cNvSpPr>
          <p:nvPr>
            <p:ph type="title"/>
          </p:nvPr>
        </p:nvSpPr>
        <p:spPr>
          <a:xfrm>
            <a:off x="6884670" y="1503910"/>
            <a:ext cx="2625090" cy="1687924"/>
          </a:xfrm>
          <a:prstGeom prst="rect">
            <a:avLst/>
          </a:prstGeom>
          <a:noFill/>
          <a:ln>
            <a:noFill/>
          </a:ln>
        </p:spPr>
        <p:txBody>
          <a:bodyPr spcFirstLastPara="1" wrap="square" lIns="91425" tIns="45700" rIns="91425" bIns="45700" anchor="b" anchorCtr="0">
            <a:noAutofit/>
          </a:bodyPr>
          <a:lstStyle>
            <a:lvl1pPr lvl="0" algn="l">
              <a:lnSpc>
                <a:spcPct val="104000"/>
              </a:lnSpc>
              <a:spcBef>
                <a:spcPts val="0"/>
              </a:spcBef>
              <a:spcAft>
                <a:spcPts val="0"/>
              </a:spcAft>
              <a:buClr>
                <a:srgbClr val="663C4E"/>
              </a:buClr>
              <a:buSzPts val="2800"/>
              <a:buFont typeface="Century Schoolboo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a:spLocks noGrp="1"/>
          </p:cNvSpPr>
          <p:nvPr>
            <p:ph type="pic" idx="2"/>
          </p:nvPr>
        </p:nvSpPr>
        <p:spPr>
          <a:xfrm>
            <a:off x="1" y="2"/>
            <a:ext cx="6583404" cy="6857999"/>
          </a:xfrm>
          <a:prstGeom prst="rect">
            <a:avLst/>
          </a:prstGeom>
          <a:noFill/>
          <a:ln>
            <a:noFill/>
          </a:ln>
        </p:spPr>
      </p:sp>
      <p:sp>
        <p:nvSpPr>
          <p:cNvPr id="88" name="Google Shape;88;p11"/>
          <p:cNvSpPr txBox="1">
            <a:spLocks noGrp="1"/>
          </p:cNvSpPr>
          <p:nvPr>
            <p:ph type="body" idx="1"/>
          </p:nvPr>
        </p:nvSpPr>
        <p:spPr>
          <a:xfrm>
            <a:off x="6884670" y="3223806"/>
            <a:ext cx="2625090" cy="2872194"/>
          </a:xfrm>
          <a:prstGeom prst="rect">
            <a:avLst/>
          </a:prstGeom>
          <a:noFill/>
          <a:ln>
            <a:noFill/>
          </a:ln>
        </p:spPr>
        <p:txBody>
          <a:bodyPr spcFirstLastPara="1" wrap="square" lIns="91425" tIns="45700" rIns="91425" bIns="45700" anchor="t" anchorCtr="0">
            <a:normAutofit/>
          </a:bodyPr>
          <a:lstStyle>
            <a:lvl1pPr marL="457200" lvl="0" indent="-228600" algn="l">
              <a:lnSpc>
                <a:spcPct val="111000"/>
              </a:lnSpc>
              <a:spcBef>
                <a:spcPts val="1200"/>
              </a:spcBef>
              <a:spcAft>
                <a:spcPts val="0"/>
              </a:spcAft>
              <a:buClr>
                <a:srgbClr val="663C4E"/>
              </a:buClr>
              <a:buSzPts val="1400"/>
              <a:buNone/>
              <a:defRPr sz="1400"/>
            </a:lvl1pPr>
            <a:lvl2pPr marL="914400" lvl="1" indent="-228600" algn="l">
              <a:lnSpc>
                <a:spcPct val="111000"/>
              </a:lnSpc>
              <a:spcBef>
                <a:spcPts val="930"/>
              </a:spcBef>
              <a:spcAft>
                <a:spcPts val="0"/>
              </a:spcAft>
              <a:buClr>
                <a:srgbClr val="663C4E"/>
              </a:buClr>
              <a:buSzPts val="1050"/>
              <a:buNone/>
              <a:defRPr sz="1050"/>
            </a:lvl2pPr>
            <a:lvl3pPr marL="1371600" lvl="2" indent="-228600" algn="l">
              <a:lnSpc>
                <a:spcPct val="111000"/>
              </a:lnSpc>
              <a:spcBef>
                <a:spcPts val="930"/>
              </a:spcBef>
              <a:spcAft>
                <a:spcPts val="0"/>
              </a:spcAft>
              <a:buClr>
                <a:srgbClr val="663C4E"/>
              </a:buClr>
              <a:buSzPts val="900"/>
              <a:buNone/>
              <a:defRPr sz="900"/>
            </a:lvl3pPr>
            <a:lvl4pPr marL="1828800" lvl="3" indent="-228600" algn="l">
              <a:lnSpc>
                <a:spcPct val="111000"/>
              </a:lnSpc>
              <a:spcBef>
                <a:spcPts val="930"/>
              </a:spcBef>
              <a:spcAft>
                <a:spcPts val="0"/>
              </a:spcAft>
              <a:buClr>
                <a:srgbClr val="663C4E"/>
              </a:buClr>
              <a:buSzPts val="750"/>
              <a:buNone/>
              <a:defRPr sz="750"/>
            </a:lvl4pPr>
            <a:lvl5pPr marL="2286000" lvl="4" indent="-228600" algn="l">
              <a:lnSpc>
                <a:spcPct val="111000"/>
              </a:lnSpc>
              <a:spcBef>
                <a:spcPts val="930"/>
              </a:spcBef>
              <a:spcAft>
                <a:spcPts val="0"/>
              </a:spcAft>
              <a:buClr>
                <a:srgbClr val="663C4E"/>
              </a:buClr>
              <a:buSzPts val="750"/>
              <a:buNone/>
              <a:defRPr sz="750"/>
            </a:lvl5pPr>
            <a:lvl6pPr marL="2743200" lvl="5" indent="-228600" algn="l">
              <a:lnSpc>
                <a:spcPct val="111000"/>
              </a:lnSpc>
              <a:spcBef>
                <a:spcPts val="930"/>
              </a:spcBef>
              <a:spcAft>
                <a:spcPts val="0"/>
              </a:spcAft>
              <a:buClr>
                <a:srgbClr val="5A3545"/>
              </a:buClr>
              <a:buSzPts val="750"/>
              <a:buNone/>
              <a:defRPr sz="750"/>
            </a:lvl6pPr>
            <a:lvl7pPr marL="3200400" lvl="6" indent="-228600" algn="l">
              <a:lnSpc>
                <a:spcPct val="111000"/>
              </a:lnSpc>
              <a:spcBef>
                <a:spcPts val="930"/>
              </a:spcBef>
              <a:spcAft>
                <a:spcPts val="0"/>
              </a:spcAft>
              <a:buClr>
                <a:srgbClr val="5A3545"/>
              </a:buClr>
              <a:buSzPts val="750"/>
              <a:buNone/>
              <a:defRPr sz="750"/>
            </a:lvl7pPr>
            <a:lvl8pPr marL="3657600" lvl="7" indent="-228600" algn="l">
              <a:lnSpc>
                <a:spcPct val="111000"/>
              </a:lnSpc>
              <a:spcBef>
                <a:spcPts val="930"/>
              </a:spcBef>
              <a:spcAft>
                <a:spcPts val="0"/>
              </a:spcAft>
              <a:buClr>
                <a:srgbClr val="5A3545"/>
              </a:buClr>
              <a:buSzPts val="750"/>
              <a:buNone/>
              <a:defRPr sz="750"/>
            </a:lvl8pPr>
            <a:lvl9pPr marL="4114800" lvl="8" indent="-228600" algn="l">
              <a:lnSpc>
                <a:spcPct val="111000"/>
              </a:lnSpc>
              <a:spcBef>
                <a:spcPts val="930"/>
              </a:spcBef>
              <a:spcAft>
                <a:spcPts val="0"/>
              </a:spcAft>
              <a:buClr>
                <a:srgbClr val="5A3545"/>
              </a:buClr>
              <a:buSzPts val="750"/>
              <a:buNone/>
              <a:defRPr sz="750"/>
            </a:lvl9pPr>
          </a:lstStyle>
          <a:p>
            <a:endParaRPr/>
          </a:p>
        </p:txBody>
      </p:sp>
      <p:sp>
        <p:nvSpPr>
          <p:cNvPr id="89" name="Google Shape;89;p11"/>
          <p:cNvSpPr txBox="1">
            <a:spLocks noGrp="1"/>
          </p:cNvSpPr>
          <p:nvPr>
            <p:ph type="dt" idx="10"/>
          </p:nvPr>
        </p:nvSpPr>
        <p:spPr>
          <a:xfrm>
            <a:off x="6879377" y="6296617"/>
            <a:ext cx="263034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396281" y="6296617"/>
            <a:ext cx="618712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6884670" y="373607"/>
            <a:ext cx="2625090" cy="816482"/>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3800">
                <a:solidFill>
                  <a:srgbClr val="663C4E"/>
                </a:solidFill>
                <a:latin typeface="Century Schoolbook"/>
                <a:ea typeface="Century Schoolbook"/>
                <a:cs typeface="Century Schoolbook"/>
                <a:sym typeface="Century Schoolbook"/>
              </a:defRPr>
            </a:lvl1pPr>
            <a:lvl2pPr marL="0" lvl="1" indent="0" algn="l">
              <a:spcBef>
                <a:spcPts val="0"/>
              </a:spcBef>
              <a:buNone/>
              <a:defRPr sz="3800">
                <a:solidFill>
                  <a:srgbClr val="663C4E"/>
                </a:solidFill>
                <a:latin typeface="Century Schoolbook"/>
                <a:ea typeface="Century Schoolbook"/>
                <a:cs typeface="Century Schoolbook"/>
                <a:sym typeface="Century Schoolbook"/>
              </a:defRPr>
            </a:lvl2pPr>
            <a:lvl3pPr marL="0" lvl="2" indent="0" algn="l">
              <a:spcBef>
                <a:spcPts val="0"/>
              </a:spcBef>
              <a:buNone/>
              <a:defRPr sz="3800">
                <a:solidFill>
                  <a:srgbClr val="663C4E"/>
                </a:solidFill>
                <a:latin typeface="Century Schoolbook"/>
                <a:ea typeface="Century Schoolbook"/>
                <a:cs typeface="Century Schoolbook"/>
                <a:sym typeface="Century Schoolbook"/>
              </a:defRPr>
            </a:lvl3pPr>
            <a:lvl4pPr marL="0" lvl="3" indent="0" algn="l">
              <a:spcBef>
                <a:spcPts val="0"/>
              </a:spcBef>
              <a:buNone/>
              <a:defRPr sz="3800">
                <a:solidFill>
                  <a:srgbClr val="663C4E"/>
                </a:solidFill>
                <a:latin typeface="Century Schoolbook"/>
                <a:ea typeface="Century Schoolbook"/>
                <a:cs typeface="Century Schoolbook"/>
                <a:sym typeface="Century Schoolbook"/>
              </a:defRPr>
            </a:lvl4pPr>
            <a:lvl5pPr marL="0" lvl="4" indent="0" algn="l">
              <a:spcBef>
                <a:spcPts val="0"/>
              </a:spcBef>
              <a:buNone/>
              <a:defRPr sz="3800">
                <a:solidFill>
                  <a:srgbClr val="663C4E"/>
                </a:solidFill>
                <a:latin typeface="Century Schoolbook"/>
                <a:ea typeface="Century Schoolbook"/>
                <a:cs typeface="Century Schoolbook"/>
                <a:sym typeface="Century Schoolbook"/>
              </a:defRPr>
            </a:lvl5pPr>
            <a:lvl6pPr marL="0" lvl="5" indent="0" algn="l">
              <a:spcBef>
                <a:spcPts val="0"/>
              </a:spcBef>
              <a:buNone/>
              <a:defRPr sz="3800">
                <a:solidFill>
                  <a:srgbClr val="663C4E"/>
                </a:solidFill>
                <a:latin typeface="Century Schoolbook"/>
                <a:ea typeface="Century Schoolbook"/>
                <a:cs typeface="Century Schoolbook"/>
                <a:sym typeface="Century Schoolbook"/>
              </a:defRPr>
            </a:lvl6pPr>
            <a:lvl7pPr marL="0" lvl="6" indent="0" algn="l">
              <a:spcBef>
                <a:spcPts val="0"/>
              </a:spcBef>
              <a:buNone/>
              <a:defRPr sz="3800">
                <a:solidFill>
                  <a:srgbClr val="663C4E"/>
                </a:solidFill>
                <a:latin typeface="Century Schoolbook"/>
                <a:ea typeface="Century Schoolbook"/>
                <a:cs typeface="Century Schoolbook"/>
                <a:sym typeface="Century Schoolbook"/>
              </a:defRPr>
            </a:lvl7pPr>
            <a:lvl8pPr marL="0" lvl="7" indent="0" algn="l">
              <a:spcBef>
                <a:spcPts val="0"/>
              </a:spcBef>
              <a:buNone/>
              <a:defRPr sz="3800">
                <a:solidFill>
                  <a:srgbClr val="663C4E"/>
                </a:solidFill>
                <a:latin typeface="Century Schoolbook"/>
                <a:ea typeface="Century Schoolbook"/>
                <a:cs typeface="Century Schoolbook"/>
                <a:sym typeface="Century Schoolbook"/>
              </a:defRPr>
            </a:lvl8pPr>
            <a:lvl9pPr marL="0" lvl="8" indent="0" algn="l">
              <a:spcBef>
                <a:spcPts val="0"/>
              </a:spcBef>
              <a:buNone/>
              <a:defRPr sz="3800">
                <a:solidFill>
                  <a:srgbClr val="663C4E"/>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36000">
              <a:schemeClr val="accent3">
                <a:lumMod val="45000"/>
                <a:lumOff val="55000"/>
              </a:schemeClr>
            </a:gs>
            <a:gs pos="68000">
              <a:schemeClr val="tx2">
                <a:lumMod val="75000"/>
              </a:schemeClr>
            </a:gs>
            <a:gs pos="100000">
              <a:schemeClr val="tx2">
                <a:lumMod val="5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2"/>
          <p:cNvSpPr/>
          <p:nvPr/>
        </p:nvSpPr>
        <p:spPr>
          <a:xfrm>
            <a:off x="1" y="4764"/>
            <a:ext cx="4095085" cy="6853237"/>
          </a:xfrm>
          <a:custGeom>
            <a:avLst/>
            <a:gdLst/>
            <a:ahLst/>
            <a:cxnLst/>
            <a:rect l="l" t="t" r="r" b="b"/>
            <a:pathLst>
              <a:path w="1190" h="2160" extrusionOk="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rgbClr val="ADDCE1">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2"/>
          <p:cNvSpPr txBox="1">
            <a:spLocks noGrp="1"/>
          </p:cNvSpPr>
          <p:nvPr>
            <p:ph type="title"/>
          </p:nvPr>
        </p:nvSpPr>
        <p:spPr>
          <a:xfrm>
            <a:off x="2280449" y="568345"/>
            <a:ext cx="7229272" cy="1560716"/>
          </a:xfrm>
          <a:prstGeom prst="rect">
            <a:avLst/>
          </a:prstGeom>
          <a:noFill/>
          <a:ln>
            <a:noFill/>
          </a:ln>
        </p:spPr>
        <p:txBody>
          <a:bodyPr spcFirstLastPara="1" wrap="square" lIns="91425" tIns="45700" rIns="91425" bIns="45700" anchor="t" anchorCtr="0">
            <a:normAutofit/>
          </a:bodyPr>
          <a:lstStyle>
            <a:lvl1pPr marR="0" lvl="0" algn="l" rtl="0">
              <a:lnSpc>
                <a:spcPct val="99000"/>
              </a:lnSpc>
              <a:spcBef>
                <a:spcPts val="0"/>
              </a:spcBef>
              <a:spcAft>
                <a:spcPts val="0"/>
              </a:spcAft>
              <a:buClr>
                <a:srgbClr val="663C4E"/>
              </a:buClr>
              <a:buSzPts val="3800"/>
              <a:buFont typeface="Century Schoolbook"/>
              <a:buNone/>
              <a:defRPr sz="3800" b="0" i="0" u="none" strike="noStrike" cap="none">
                <a:solidFill>
                  <a:srgbClr val="663C4E"/>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
          <p:cNvSpPr txBox="1">
            <a:spLocks noGrp="1"/>
          </p:cNvSpPr>
          <p:nvPr>
            <p:ph type="body" idx="1"/>
          </p:nvPr>
        </p:nvSpPr>
        <p:spPr>
          <a:xfrm>
            <a:off x="2383632" y="2438400"/>
            <a:ext cx="7126089" cy="3651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1000"/>
              </a:lnSpc>
              <a:spcBef>
                <a:spcPts val="930"/>
              </a:spcBef>
              <a:spcAft>
                <a:spcPts val="0"/>
              </a:spcAft>
              <a:buClr>
                <a:srgbClr val="663C4E"/>
              </a:buClr>
              <a:buSzPts val="2000"/>
              <a:buFont typeface="Corbel"/>
              <a:buChar char="–"/>
              <a:defRPr sz="2000" b="0" i="0" u="none" strike="noStrike" cap="none">
                <a:solidFill>
                  <a:srgbClr val="663C4E"/>
                </a:solidFill>
                <a:latin typeface="Calibri"/>
                <a:ea typeface="Calibri"/>
                <a:cs typeface="Calibri"/>
                <a:sym typeface="Calibri"/>
              </a:defRPr>
            </a:lvl1pPr>
            <a:lvl2pPr marL="914400" marR="0" lvl="1" indent="-342900" algn="l" rtl="0">
              <a:lnSpc>
                <a:spcPct val="111000"/>
              </a:lnSpc>
              <a:spcBef>
                <a:spcPts val="930"/>
              </a:spcBef>
              <a:spcAft>
                <a:spcPts val="0"/>
              </a:spcAft>
              <a:buClr>
                <a:srgbClr val="663C4E"/>
              </a:buClr>
              <a:buSzPts val="1800"/>
              <a:buFont typeface="Corbel"/>
              <a:buChar char="–"/>
              <a:defRPr sz="1800" b="0" i="0" u="none" strike="noStrike" cap="none">
                <a:solidFill>
                  <a:srgbClr val="663C4E"/>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663C4E"/>
              </a:buClr>
              <a:buSzPts val="1600"/>
              <a:buFont typeface="Corbel"/>
              <a:buChar char="–"/>
              <a:defRPr sz="1600" b="0" i="1" u="none" strike="noStrike" cap="none">
                <a:solidFill>
                  <a:srgbClr val="663C4E"/>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663C4E"/>
              </a:buClr>
              <a:buSzPts val="1400"/>
              <a:buFont typeface="Corbel"/>
              <a:buChar char="–"/>
              <a:defRPr sz="1400" b="0" i="0" u="none" strike="noStrike" cap="none">
                <a:solidFill>
                  <a:srgbClr val="663C4E"/>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663C4E"/>
              </a:buClr>
              <a:buSzPts val="1400"/>
              <a:buFont typeface="Corbel"/>
              <a:buChar char="–"/>
              <a:defRPr sz="1400" b="0" i="1" u="none" strike="noStrike" cap="none">
                <a:solidFill>
                  <a:srgbClr val="663C4E"/>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5A3545"/>
              </a:buClr>
              <a:buSzPts val="1400"/>
              <a:buFont typeface="Corbel"/>
              <a:buChar char="–"/>
              <a:defRPr sz="1400" b="0" i="0" u="none" strike="noStrike" cap="none">
                <a:solidFill>
                  <a:srgbClr val="5A354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5A3545"/>
              </a:buClr>
              <a:buSzPts val="1400"/>
              <a:buFont typeface="Corbel"/>
              <a:buChar char="–"/>
              <a:defRPr sz="1400" b="0" i="1" u="none" strike="noStrike" cap="none">
                <a:solidFill>
                  <a:srgbClr val="5A354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5A3545"/>
              </a:buClr>
              <a:buSzPts val="1400"/>
              <a:buFont typeface="Corbel"/>
              <a:buChar char="–"/>
              <a:defRPr sz="1400" b="0" i="0" u="none" strike="noStrike" cap="none">
                <a:solidFill>
                  <a:srgbClr val="5A354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5A3545"/>
              </a:buClr>
              <a:buSzPts val="1400"/>
              <a:buFont typeface="Corbel"/>
              <a:buChar char="–"/>
              <a:defRPr sz="1400" b="0" i="1" u="none" strike="noStrike" cap="none">
                <a:solidFill>
                  <a:srgbClr val="5A3545"/>
                </a:solidFill>
                <a:latin typeface="Calibri"/>
                <a:ea typeface="Calibri"/>
                <a:cs typeface="Calibri"/>
                <a:sym typeface="Calibri"/>
              </a:defRPr>
            </a:lvl9pPr>
          </a:lstStyle>
          <a:p>
            <a:endParaRPr/>
          </a:p>
        </p:txBody>
      </p:sp>
      <p:sp>
        <p:nvSpPr>
          <p:cNvPr id="9" name="Google Shape;9;p2"/>
          <p:cNvSpPr txBox="1">
            <a:spLocks noGrp="1"/>
          </p:cNvSpPr>
          <p:nvPr>
            <p:ph type="dt" idx="10"/>
          </p:nvPr>
        </p:nvSpPr>
        <p:spPr>
          <a:xfrm>
            <a:off x="7280870" y="6296617"/>
            <a:ext cx="2228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663C4E"/>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ftr" idx="11"/>
          </p:nvPr>
        </p:nvSpPr>
        <p:spPr>
          <a:xfrm>
            <a:off x="2383632" y="6296617"/>
            <a:ext cx="460474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663C4E"/>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sldNum" idx="12"/>
          </p:nvPr>
        </p:nvSpPr>
        <p:spPr>
          <a:xfrm>
            <a:off x="309563" y="627886"/>
            <a:ext cx="1531033"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800" b="0" i="0" u="none" strike="noStrike" cap="none">
                <a:solidFill>
                  <a:srgbClr val="663C4E"/>
                </a:solidFill>
                <a:latin typeface="Century Schoolbook"/>
                <a:ea typeface="Century Schoolbook"/>
                <a:cs typeface="Century Schoolbook"/>
                <a:sym typeface="Century Schoolbook"/>
              </a:defRPr>
            </a:lvl1pPr>
            <a:lvl2pPr marL="0" marR="0" lvl="1" indent="0" algn="r" rtl="0">
              <a:spcBef>
                <a:spcPts val="0"/>
              </a:spcBef>
              <a:buNone/>
              <a:defRPr sz="3800" b="0" i="0" u="none" strike="noStrike" cap="none">
                <a:solidFill>
                  <a:srgbClr val="663C4E"/>
                </a:solidFill>
                <a:latin typeface="Century Schoolbook"/>
                <a:ea typeface="Century Schoolbook"/>
                <a:cs typeface="Century Schoolbook"/>
                <a:sym typeface="Century Schoolbook"/>
              </a:defRPr>
            </a:lvl2pPr>
            <a:lvl3pPr marL="0" marR="0" lvl="2" indent="0" algn="r" rtl="0">
              <a:spcBef>
                <a:spcPts val="0"/>
              </a:spcBef>
              <a:buNone/>
              <a:defRPr sz="3800" b="0" i="0" u="none" strike="noStrike" cap="none">
                <a:solidFill>
                  <a:srgbClr val="663C4E"/>
                </a:solidFill>
                <a:latin typeface="Century Schoolbook"/>
                <a:ea typeface="Century Schoolbook"/>
                <a:cs typeface="Century Schoolbook"/>
                <a:sym typeface="Century Schoolbook"/>
              </a:defRPr>
            </a:lvl3pPr>
            <a:lvl4pPr marL="0" marR="0" lvl="3" indent="0" algn="r" rtl="0">
              <a:spcBef>
                <a:spcPts val="0"/>
              </a:spcBef>
              <a:buNone/>
              <a:defRPr sz="3800" b="0" i="0" u="none" strike="noStrike" cap="none">
                <a:solidFill>
                  <a:srgbClr val="663C4E"/>
                </a:solidFill>
                <a:latin typeface="Century Schoolbook"/>
                <a:ea typeface="Century Schoolbook"/>
                <a:cs typeface="Century Schoolbook"/>
                <a:sym typeface="Century Schoolbook"/>
              </a:defRPr>
            </a:lvl4pPr>
            <a:lvl5pPr marL="0" marR="0" lvl="4" indent="0" algn="r" rtl="0">
              <a:spcBef>
                <a:spcPts val="0"/>
              </a:spcBef>
              <a:buNone/>
              <a:defRPr sz="3800" b="0" i="0" u="none" strike="noStrike" cap="none">
                <a:solidFill>
                  <a:srgbClr val="663C4E"/>
                </a:solidFill>
                <a:latin typeface="Century Schoolbook"/>
                <a:ea typeface="Century Schoolbook"/>
                <a:cs typeface="Century Schoolbook"/>
                <a:sym typeface="Century Schoolbook"/>
              </a:defRPr>
            </a:lvl5pPr>
            <a:lvl6pPr marL="0" marR="0" lvl="5" indent="0" algn="r" rtl="0">
              <a:spcBef>
                <a:spcPts val="0"/>
              </a:spcBef>
              <a:buNone/>
              <a:defRPr sz="3800" b="0" i="0" u="none" strike="noStrike" cap="none">
                <a:solidFill>
                  <a:srgbClr val="663C4E"/>
                </a:solidFill>
                <a:latin typeface="Century Schoolbook"/>
                <a:ea typeface="Century Schoolbook"/>
                <a:cs typeface="Century Schoolbook"/>
                <a:sym typeface="Century Schoolbook"/>
              </a:defRPr>
            </a:lvl6pPr>
            <a:lvl7pPr marL="0" marR="0" lvl="6" indent="0" algn="r" rtl="0">
              <a:spcBef>
                <a:spcPts val="0"/>
              </a:spcBef>
              <a:buNone/>
              <a:defRPr sz="3800" b="0" i="0" u="none" strike="noStrike" cap="none">
                <a:solidFill>
                  <a:srgbClr val="663C4E"/>
                </a:solidFill>
                <a:latin typeface="Century Schoolbook"/>
                <a:ea typeface="Century Schoolbook"/>
                <a:cs typeface="Century Schoolbook"/>
                <a:sym typeface="Century Schoolbook"/>
              </a:defRPr>
            </a:lvl7pPr>
            <a:lvl8pPr marL="0" marR="0" lvl="7" indent="0" algn="r" rtl="0">
              <a:spcBef>
                <a:spcPts val="0"/>
              </a:spcBef>
              <a:buNone/>
              <a:defRPr sz="3800" b="0" i="0" u="none" strike="noStrike" cap="none">
                <a:solidFill>
                  <a:srgbClr val="663C4E"/>
                </a:solidFill>
                <a:latin typeface="Century Schoolbook"/>
                <a:ea typeface="Century Schoolbook"/>
                <a:cs typeface="Century Schoolbook"/>
                <a:sym typeface="Century Schoolbook"/>
              </a:defRPr>
            </a:lvl8pPr>
            <a:lvl9pPr marL="0" marR="0" lvl="8" indent="0" algn="r" rtl="0">
              <a:spcBef>
                <a:spcPts val="0"/>
              </a:spcBef>
              <a:buNone/>
              <a:defRPr sz="3800" b="0" i="0" u="none" strike="noStrike" cap="none">
                <a:solidFill>
                  <a:srgbClr val="663C4E"/>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GB"/>
              <a:t>‹#›</a:t>
            </a:fld>
            <a:endParaRPr/>
          </a:p>
        </p:txBody>
      </p:sp>
      <p:cxnSp>
        <p:nvCxnSpPr>
          <p:cNvPr id="12" name="Google Shape;12;p2"/>
          <p:cNvCxnSpPr/>
          <p:nvPr/>
        </p:nvCxnSpPr>
        <p:spPr>
          <a:xfrm>
            <a:off x="2383632" y="2176009"/>
            <a:ext cx="7126089" cy="0"/>
          </a:xfrm>
          <a:prstGeom prst="straightConnector1">
            <a:avLst/>
          </a:prstGeom>
          <a:noFill/>
          <a:ln w="38100" cap="flat" cmpd="sng">
            <a:solidFill>
              <a:schemeClr val="accent2"/>
            </a:solidFill>
            <a:prstDash val="solid"/>
            <a:round/>
            <a:headEnd type="none" w="sm" len="sm"/>
            <a:tailEnd type="none" w="sm" len="sm"/>
          </a:ln>
        </p:spPr>
      </p:cxnSp>
      <p:cxnSp>
        <p:nvCxnSpPr>
          <p:cNvPr id="13" name="Google Shape;13;p2" title="Rule Line"/>
          <p:cNvCxnSpPr/>
          <p:nvPr/>
        </p:nvCxnSpPr>
        <p:spPr>
          <a:xfrm>
            <a:off x="2383632" y="2176009"/>
            <a:ext cx="7126089" cy="0"/>
          </a:xfrm>
          <a:prstGeom prst="straightConnector1">
            <a:avLst/>
          </a:prstGeom>
          <a:noFill/>
          <a:ln w="381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1747">
          <p15:clr>
            <a:srgbClr val="F26B43"/>
          </p15:clr>
        </p15:guide>
        <p15:guide id="2" pos="4174">
          <p15:clr>
            <a:srgbClr val="F26B43"/>
          </p15:clr>
        </p15:guide>
        <p15:guide id="3" pos="4537">
          <p15:clr>
            <a:srgbClr val="F26B43"/>
          </p15:clr>
        </p15:guide>
        <p15:guide id="4" pos="6965">
          <p15:clr>
            <a:srgbClr val="F26B43"/>
          </p15:clr>
        </p15:guide>
        <p15:guide id="5" pos="227">
          <p15:clr>
            <a:srgbClr val="F26B43"/>
          </p15:clr>
        </p15:guide>
        <p15:guide id="6" orient="horz" pos="2016">
          <p15:clr>
            <a:srgbClr val="F26B43"/>
          </p15:clr>
        </p15:guide>
        <p15:guide id="7" pos="1310">
          <p15:clr>
            <a:srgbClr val="F26B43"/>
          </p15:clr>
        </p15:guide>
        <p15:guide id="8" orient="horz" pos="3696">
          <p15:clr>
            <a:srgbClr val="F26B43"/>
          </p15:clr>
        </p15:guide>
        <p15:guide id="9" orient="horz" pos="1434">
          <p15:clr>
            <a:srgbClr val="F26B43"/>
          </p15:clr>
        </p15:guide>
        <p15:guide id="10" orient="horz" pos="3584">
          <p15:clr>
            <a:srgbClr val="F26B43"/>
          </p15:clr>
        </p15:guide>
        <p15:guide id="11" pos="3131">
          <p15:clr>
            <a:srgbClr val="F26B43"/>
          </p15:clr>
        </p15:guide>
        <p15:guide id="12" pos="3403">
          <p15:clr>
            <a:srgbClr val="F26B43"/>
          </p15:clr>
        </p15:guide>
        <p15:guide id="13" orient="horz" pos="336">
          <p15:clr>
            <a:srgbClr val="F26B43"/>
          </p15:clr>
        </p15:guide>
        <p15:guide id="14" pos="5224">
          <p15:clr>
            <a:srgbClr val="F26B43"/>
          </p15:clr>
        </p15:guide>
        <p15:guide id="15" pos="170">
          <p15:clr>
            <a:srgbClr val="F26B43"/>
          </p15:clr>
        </p15:guide>
        <p15:guide id="16" pos="1848">
          <p15:clr>
            <a:srgbClr val="F26B43"/>
          </p15:clr>
        </p15:guide>
        <p15:guide id="17" pos="4416">
          <p15:clr>
            <a:srgbClr val="F26B43"/>
          </p15:clr>
        </p15:guide>
        <p15:guide id="18" pos="4800">
          <p15:clr>
            <a:srgbClr val="F26B43"/>
          </p15:clr>
        </p15:guide>
        <p15:guide id="19" pos="7368">
          <p15:clr>
            <a:srgbClr val="F26B43"/>
          </p15:clr>
        </p15:guide>
        <p15:guide id="20" pos="240">
          <p15:clr>
            <a:srgbClr val="F26B43"/>
          </p15:clr>
        </p15:guide>
        <p15:guide id="21" orient="horz" pos="2160">
          <p15:clr>
            <a:srgbClr val="F26B43"/>
          </p15:clr>
        </p15:guide>
        <p15:guide id="22" pos="1386">
          <p15:clr>
            <a:srgbClr val="F26B43"/>
          </p15:clr>
        </p15:guide>
        <p15:guide id="23" pos="3312">
          <p15:clr>
            <a:srgbClr val="F26B43"/>
          </p15:clr>
        </p15:guide>
        <p15:guide id="24" pos="3600">
          <p15:clr>
            <a:srgbClr val="F26B43"/>
          </p15:clr>
        </p15:guide>
        <p15:guide id="25" pos="5526">
          <p15:clr>
            <a:srgbClr val="F26B43"/>
          </p15:clr>
        </p15:guide>
        <p15:guide id="26" pos="180">
          <p15:clr>
            <a:srgbClr val="F26B43"/>
          </p15:clr>
        </p15:guide>
        <p15:guide id="27" pos="1502">
          <p15:clr>
            <a:srgbClr val="F26B43"/>
          </p15:clr>
        </p15:guide>
        <p15:guide id="28" orient="horz" pos="3960">
          <p15:clr>
            <a:srgbClr val="F26B43"/>
          </p15:clr>
        </p15:guide>
        <p15:guide id="29" orient="horz" pos="1536">
          <p15:clr>
            <a:srgbClr val="F26B43"/>
          </p15:clr>
        </p15:guide>
        <p15:guide id="30" orient="horz" pos="3840">
          <p15:clr>
            <a:srgbClr val="F26B43"/>
          </p15:clr>
        </p15:guide>
        <p15:guide id="31" pos="3588">
          <p15:clr>
            <a:srgbClr val="F26B43"/>
          </p15:clr>
        </p15:guide>
        <p15:guide id="32" pos="3900">
          <p15:clr>
            <a:srgbClr val="F26B43"/>
          </p15:clr>
        </p15:guide>
        <p15:guide id="33" orient="horz" pos="360">
          <p15:clr>
            <a:srgbClr val="F26B43"/>
          </p15:clr>
        </p15:guide>
        <p15:guide id="34" pos="5987">
          <p15:clr>
            <a:srgbClr val="F26B43"/>
          </p15:clr>
        </p15:guide>
        <p15:guide id="35" pos="1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p:nvPr/>
        </p:nvSpPr>
        <p:spPr>
          <a:xfrm>
            <a:off x="19425" y="37808"/>
            <a:ext cx="2291975" cy="923289"/>
          </a:xfrm>
          <a:prstGeom prst="rect">
            <a:avLst/>
          </a:prstGeom>
          <a:solidFill>
            <a:srgbClr val="66FFFF"/>
          </a:solidFill>
          <a:ln w="127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GB" sz="900" b="1" i="0" u="none" strike="noStrike" cap="none" dirty="0">
                <a:solidFill>
                  <a:schemeClr val="dk1"/>
                </a:solidFill>
                <a:sym typeface="Arial"/>
              </a:rPr>
              <a:t>Early Years -  Nursery </a:t>
            </a:r>
            <a:endParaRPr sz="900" dirty="0"/>
          </a:p>
          <a:p>
            <a:pPr marL="0" marR="0" lvl="0" indent="0" algn="l" rtl="0">
              <a:spcBef>
                <a:spcPts val="0"/>
              </a:spcBef>
              <a:spcAft>
                <a:spcPts val="0"/>
              </a:spcAft>
              <a:buNone/>
            </a:pPr>
            <a:r>
              <a:rPr lang="en-GB" sz="900" u="sng" dirty="0">
                <a:solidFill>
                  <a:schemeClr val="dk1"/>
                </a:solidFill>
                <a:sym typeface="Arial"/>
              </a:rPr>
              <a:t>Autumn 2 2021 -Curriculum Map</a:t>
            </a:r>
            <a:endParaRPr sz="900" dirty="0"/>
          </a:p>
          <a:p>
            <a:pPr marL="0" marR="0" lvl="0" indent="0" algn="l" rtl="0">
              <a:spcBef>
                <a:spcPts val="0"/>
              </a:spcBef>
              <a:spcAft>
                <a:spcPts val="0"/>
              </a:spcAft>
              <a:buNone/>
            </a:pPr>
            <a:r>
              <a:rPr lang="en-GB" sz="900" i="1" dirty="0">
                <a:solidFill>
                  <a:schemeClr val="dk1"/>
                </a:solidFill>
                <a:sym typeface="Arial"/>
              </a:rPr>
              <a:t>Silver Class</a:t>
            </a:r>
            <a:r>
              <a:rPr lang="en-GB" sz="900" dirty="0">
                <a:solidFill>
                  <a:schemeClr val="dk1"/>
                </a:solidFill>
                <a:sym typeface="Arial"/>
              </a:rPr>
              <a:t>- Mrs </a:t>
            </a:r>
            <a:r>
              <a:rPr lang="en-GB" sz="900" dirty="0" err="1">
                <a:solidFill>
                  <a:schemeClr val="dk1"/>
                </a:solidFill>
                <a:sym typeface="Arial"/>
              </a:rPr>
              <a:t>Banfield</a:t>
            </a:r>
            <a:r>
              <a:rPr lang="en-GB" sz="900" dirty="0">
                <a:solidFill>
                  <a:schemeClr val="dk1"/>
                </a:solidFill>
                <a:sym typeface="Arial"/>
              </a:rPr>
              <a:t>, Mrs Church, </a:t>
            </a:r>
            <a:endParaRPr sz="900" dirty="0">
              <a:solidFill>
                <a:schemeClr val="dk1"/>
              </a:solidFill>
              <a:sym typeface="Arial"/>
            </a:endParaRPr>
          </a:p>
          <a:p>
            <a:pPr marL="0" marR="0" lvl="0" indent="0" algn="l" rtl="0">
              <a:spcBef>
                <a:spcPts val="0"/>
              </a:spcBef>
              <a:spcAft>
                <a:spcPts val="0"/>
              </a:spcAft>
              <a:buNone/>
            </a:pPr>
            <a:r>
              <a:rPr lang="en-GB" sz="900" dirty="0">
                <a:solidFill>
                  <a:schemeClr val="dk1"/>
                </a:solidFill>
                <a:sym typeface="Arial"/>
              </a:rPr>
              <a:t>                     Ms Gammon, Mrs Rundle, </a:t>
            </a:r>
            <a:endParaRPr sz="900" dirty="0"/>
          </a:p>
          <a:p>
            <a:pPr marL="0" marR="0" lvl="0" indent="0" algn="l" rtl="0">
              <a:spcBef>
                <a:spcPts val="0"/>
              </a:spcBef>
              <a:spcAft>
                <a:spcPts val="0"/>
              </a:spcAft>
              <a:buNone/>
            </a:pPr>
            <a:r>
              <a:rPr lang="en-GB" sz="900" i="1" dirty="0">
                <a:solidFill>
                  <a:schemeClr val="dk1"/>
                </a:solidFill>
                <a:sym typeface="Arial"/>
              </a:rPr>
              <a:t>Platinum Class </a:t>
            </a:r>
            <a:r>
              <a:rPr lang="en-GB" sz="900" dirty="0">
                <a:solidFill>
                  <a:schemeClr val="dk1"/>
                </a:solidFill>
                <a:sym typeface="Arial"/>
              </a:rPr>
              <a:t>-Mrs Hill , Mrs Basham </a:t>
            </a:r>
            <a:endParaRPr sz="900" dirty="0"/>
          </a:p>
          <a:p>
            <a:pPr marL="0" marR="0" lvl="0" indent="0" algn="l" rtl="0">
              <a:spcBef>
                <a:spcPts val="0"/>
              </a:spcBef>
              <a:spcAft>
                <a:spcPts val="0"/>
              </a:spcAft>
              <a:buNone/>
            </a:pPr>
            <a:r>
              <a:rPr lang="en-GB" sz="900" i="1" dirty="0">
                <a:solidFill>
                  <a:schemeClr val="dk1"/>
                </a:solidFill>
                <a:sym typeface="Arial"/>
              </a:rPr>
              <a:t>Early Years Lead- </a:t>
            </a:r>
            <a:r>
              <a:rPr lang="en-GB" sz="900" dirty="0">
                <a:solidFill>
                  <a:schemeClr val="dk1"/>
                </a:solidFill>
                <a:sym typeface="Arial"/>
              </a:rPr>
              <a:t>Ms Hewer</a:t>
            </a:r>
            <a:endParaRPr sz="900" dirty="0">
              <a:solidFill>
                <a:schemeClr val="dk1"/>
              </a:solidFill>
              <a:sym typeface="Arial"/>
            </a:endParaRPr>
          </a:p>
        </p:txBody>
      </p:sp>
      <p:sp>
        <p:nvSpPr>
          <p:cNvPr id="111" name="Google Shape;111;p1"/>
          <p:cNvSpPr txBox="1"/>
          <p:nvPr/>
        </p:nvSpPr>
        <p:spPr>
          <a:xfrm>
            <a:off x="2402865" y="129088"/>
            <a:ext cx="3606000" cy="642600"/>
          </a:xfrm>
          <a:prstGeom prst="rect">
            <a:avLst/>
          </a:prstGeom>
          <a:solidFill>
            <a:srgbClr val="66FFFF"/>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893" dirty="0">
                <a:solidFill>
                  <a:schemeClr val="dk1"/>
                </a:solidFill>
                <a:latin typeface="Arial"/>
                <a:ea typeface="Arial"/>
                <a:cs typeface="Arial"/>
                <a:sym typeface="Arial"/>
              </a:rPr>
              <a:t>It is difficult to believe we are already over half way through our first half term. The children are settled and fully embracing their time in nursery. It has been a pleasure to watch them developing confidence, skills and friendships in this first half term. </a:t>
            </a:r>
            <a:endParaRPr sz="893" dirty="0">
              <a:solidFill>
                <a:schemeClr val="dk1"/>
              </a:solidFill>
              <a:latin typeface="Arial"/>
              <a:ea typeface="Arial"/>
              <a:cs typeface="Arial"/>
              <a:sym typeface="Arial"/>
            </a:endParaRPr>
          </a:p>
        </p:txBody>
      </p:sp>
      <p:sp>
        <p:nvSpPr>
          <p:cNvPr id="112" name="Google Shape;112;p1"/>
          <p:cNvSpPr txBox="1"/>
          <p:nvPr/>
        </p:nvSpPr>
        <p:spPr>
          <a:xfrm>
            <a:off x="6654800" y="171845"/>
            <a:ext cx="3103169" cy="1603797"/>
          </a:xfrm>
          <a:prstGeom prst="rect">
            <a:avLst/>
          </a:prstGeom>
          <a:solidFill>
            <a:srgbClr val="66FFFF"/>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893" u="sng" dirty="0">
                <a:solidFill>
                  <a:schemeClr val="dk1"/>
                </a:solidFill>
                <a:latin typeface="Arial"/>
                <a:ea typeface="Arial"/>
                <a:cs typeface="Arial"/>
                <a:sym typeface="Arial"/>
              </a:rPr>
              <a:t>Child Initiated Learning. </a:t>
            </a:r>
            <a:endParaRPr dirty="0"/>
          </a:p>
          <a:p>
            <a:pPr marL="0" marR="0" lvl="0" indent="0" algn="l" rtl="0">
              <a:spcBef>
                <a:spcPts val="0"/>
              </a:spcBef>
              <a:spcAft>
                <a:spcPts val="0"/>
              </a:spcAft>
              <a:buNone/>
            </a:pPr>
            <a:r>
              <a:rPr lang="en-GB" sz="893" dirty="0">
                <a:solidFill>
                  <a:schemeClr val="dk1"/>
                </a:solidFill>
                <a:latin typeface="Arial"/>
                <a:ea typeface="Arial"/>
                <a:cs typeface="Arial"/>
                <a:sym typeface="Arial"/>
              </a:rPr>
              <a:t> The children have clearly demonstrated their interests and fascinations. They have been learning how to express these interests and make suggestions for activities linked to these interests in their Child led discussion time. So far this year they have followed themes of </a:t>
            </a:r>
            <a:r>
              <a:rPr lang="en-GB" sz="893" dirty="0" err="1">
                <a:solidFill>
                  <a:schemeClr val="dk1"/>
                </a:solidFill>
                <a:latin typeface="Arial"/>
                <a:ea typeface="Arial"/>
                <a:cs typeface="Arial"/>
                <a:sym typeface="Arial"/>
              </a:rPr>
              <a:t>Minibeasts</a:t>
            </a:r>
            <a:r>
              <a:rPr lang="en-GB" sz="893" dirty="0">
                <a:solidFill>
                  <a:schemeClr val="dk1"/>
                </a:solidFill>
                <a:latin typeface="Arial"/>
                <a:ea typeface="Arial"/>
                <a:cs typeface="Arial"/>
                <a:sym typeface="Arial"/>
              </a:rPr>
              <a:t>, focussing specifically on Spiders and Worms. Since returning from the Half term they have been very interested in the changing of the leaves and finding conkers. This interests has led to an Autumn theme, with a focus on woodland objects and animals.   </a:t>
            </a:r>
            <a:endParaRPr sz="893" dirty="0">
              <a:solidFill>
                <a:schemeClr val="dk1"/>
              </a:solidFill>
              <a:latin typeface="Arial"/>
              <a:ea typeface="Arial"/>
              <a:cs typeface="Arial"/>
              <a:sym typeface="Arial"/>
            </a:endParaRPr>
          </a:p>
        </p:txBody>
      </p:sp>
      <p:sp>
        <p:nvSpPr>
          <p:cNvPr id="113" name="Google Shape;113;p1"/>
          <p:cNvSpPr txBox="1"/>
          <p:nvPr/>
        </p:nvSpPr>
        <p:spPr>
          <a:xfrm>
            <a:off x="45472" y="1118589"/>
            <a:ext cx="2697000" cy="2519100"/>
          </a:xfrm>
          <a:prstGeom prst="rect">
            <a:avLst/>
          </a:prstGeom>
          <a:solidFill>
            <a:srgbClr val="99FFCC"/>
          </a:solidFill>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GB" sz="1463" dirty="0">
                <a:solidFill>
                  <a:schemeClr val="dk1"/>
                </a:solidFill>
                <a:latin typeface="Calibri"/>
                <a:ea typeface="Calibri"/>
                <a:cs typeface="Calibri"/>
                <a:sym typeface="Calibri"/>
              </a:rPr>
              <a:t> </a:t>
            </a:r>
            <a:r>
              <a:rPr lang="en-GB" sz="893" u="sng" dirty="0">
                <a:solidFill>
                  <a:schemeClr val="dk1"/>
                </a:solidFill>
                <a:latin typeface="Arial"/>
                <a:ea typeface="Arial"/>
                <a:cs typeface="Arial"/>
                <a:sym typeface="Arial"/>
              </a:rPr>
              <a:t>Personal, Social &amp; Emotional Development </a:t>
            </a:r>
            <a:endParaRPr dirty="0"/>
          </a:p>
          <a:p>
            <a:pPr marL="0" marR="0" lvl="0" indent="0" algn="l" rtl="0">
              <a:spcBef>
                <a:spcPts val="0"/>
              </a:spcBef>
              <a:spcAft>
                <a:spcPts val="0"/>
              </a:spcAft>
              <a:buNone/>
            </a:pPr>
            <a:r>
              <a:rPr lang="en-GB" sz="893" dirty="0">
                <a:solidFill>
                  <a:schemeClr val="dk1"/>
                </a:solidFill>
                <a:latin typeface="Arial"/>
                <a:ea typeface="Arial"/>
                <a:cs typeface="Arial"/>
                <a:sym typeface="Arial"/>
              </a:rPr>
              <a:t> </a:t>
            </a:r>
            <a:r>
              <a:rPr lang="en-GB" sz="893" dirty="0">
                <a:solidFill>
                  <a:schemeClr val="dk1"/>
                </a:solidFill>
              </a:rPr>
              <a:t>Whilst in Nursery this term the children have become more able to separate from their parents and have sought companionship with the key adults in their class. They are learning to understand that others have feelings and how they can show empathy to others in a variety of situations. This will help them to learn how to take turns and share as the year progresses. </a:t>
            </a:r>
            <a:endParaRPr sz="893" dirty="0">
              <a:solidFill>
                <a:schemeClr val="dk1"/>
              </a:solidFill>
            </a:endParaRPr>
          </a:p>
          <a:p>
            <a:pPr marL="0" lvl="0" indent="0" algn="l" rtl="0">
              <a:spcBef>
                <a:spcPts val="0"/>
              </a:spcBef>
              <a:spcAft>
                <a:spcPts val="0"/>
              </a:spcAft>
              <a:buNone/>
            </a:pPr>
            <a:r>
              <a:rPr lang="en-GB" sz="893" dirty="0">
                <a:solidFill>
                  <a:schemeClr val="dk1"/>
                </a:solidFill>
              </a:rPr>
              <a:t>They have  been keen to explore their new environment and share experiences with their new friends. They have been learning more about themselves, showing and expressing preferences, interests and ideas. In this half term they will talk about what makes them special and unique and learning that others may have similarities and differences to them. </a:t>
            </a:r>
            <a:endParaRPr sz="893" dirty="0">
              <a:solidFill>
                <a:schemeClr val="dk1"/>
              </a:solidFill>
            </a:endParaRPr>
          </a:p>
        </p:txBody>
      </p:sp>
      <p:sp>
        <p:nvSpPr>
          <p:cNvPr id="114" name="Google Shape;114;p1"/>
          <p:cNvSpPr txBox="1"/>
          <p:nvPr/>
        </p:nvSpPr>
        <p:spPr>
          <a:xfrm>
            <a:off x="6654800" y="1914672"/>
            <a:ext cx="2934125" cy="1741206"/>
          </a:xfrm>
          <a:prstGeom prst="rect">
            <a:avLst/>
          </a:prstGeom>
          <a:solidFill>
            <a:srgbClr val="99FFCC"/>
          </a:solidFill>
          <a:ln w="9525" cap="flat" cmpd="sng">
            <a:solidFill>
              <a:srgbClr val="0C0C0C"/>
            </a:solidFill>
            <a:prstDash val="solid"/>
            <a:round/>
            <a:headEnd type="none" w="sm" len="sm"/>
            <a:tailEnd type="none" w="sm" len="sm"/>
          </a:ln>
          <a:effectLst>
            <a:outerShdw blurRad="57150" dist="25400" dir="5400000" algn="ctr"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GB" sz="893" dirty="0">
                <a:solidFill>
                  <a:srgbClr val="000000"/>
                </a:solidFill>
                <a:latin typeface="Arial"/>
                <a:ea typeface="Arial"/>
                <a:cs typeface="Arial"/>
                <a:sym typeface="Arial"/>
              </a:rPr>
              <a:t> </a:t>
            </a:r>
            <a:r>
              <a:rPr lang="en-GB" sz="893" u="sng" dirty="0">
                <a:solidFill>
                  <a:srgbClr val="000000"/>
                </a:solidFill>
                <a:latin typeface="Arial"/>
                <a:ea typeface="Arial"/>
                <a:cs typeface="Arial"/>
                <a:sym typeface="Arial"/>
              </a:rPr>
              <a:t>Communication &amp; Language.</a:t>
            </a:r>
            <a:endParaRPr sz="893" u="sng" dirty="0">
              <a:solidFill>
                <a:srgbClr val="000000"/>
              </a:solidFill>
              <a:latin typeface="Arial"/>
              <a:ea typeface="Arial"/>
              <a:cs typeface="Arial"/>
              <a:sym typeface="Arial"/>
            </a:endParaRPr>
          </a:p>
          <a:p>
            <a:pPr marL="0" marR="0" lvl="0" indent="0" algn="l" rtl="0">
              <a:spcBef>
                <a:spcPts val="0"/>
              </a:spcBef>
              <a:spcAft>
                <a:spcPts val="0"/>
              </a:spcAft>
              <a:buNone/>
            </a:pPr>
            <a:r>
              <a:rPr lang="en-GB" sz="893" dirty="0"/>
              <a:t>The children have loved sharing stories and nursery rhymes in the first steps of their learning journey. In this half term we will continue to share lots of stories, looking at and discussing their favourite books and learning how to listen to and remember the key parts of the story. We will also be using lots of fun activities to learn how to describe position, using words such as on top, under, behind and next to. </a:t>
            </a:r>
            <a:endParaRPr sz="893" dirty="0"/>
          </a:p>
          <a:p>
            <a:pPr marL="0" marR="0" lvl="0" indent="0" algn="l" rtl="0">
              <a:spcBef>
                <a:spcPts val="0"/>
              </a:spcBef>
              <a:spcAft>
                <a:spcPts val="0"/>
              </a:spcAft>
              <a:buNone/>
            </a:pPr>
            <a:r>
              <a:rPr lang="en-GB" sz="893" dirty="0"/>
              <a:t>The children will also be developing their questioning language, focussing on what, where and who to begin with and then moving into why and how. </a:t>
            </a:r>
            <a:endParaRPr sz="893" u="sng" dirty="0">
              <a:solidFill>
                <a:srgbClr val="000000"/>
              </a:solidFill>
              <a:latin typeface="Arial"/>
              <a:ea typeface="Arial"/>
              <a:cs typeface="Arial"/>
              <a:sym typeface="Arial"/>
            </a:endParaRPr>
          </a:p>
        </p:txBody>
      </p:sp>
      <p:sp>
        <p:nvSpPr>
          <p:cNvPr id="115" name="Google Shape;115;p1"/>
          <p:cNvSpPr txBox="1"/>
          <p:nvPr/>
        </p:nvSpPr>
        <p:spPr>
          <a:xfrm>
            <a:off x="3001178" y="1118589"/>
            <a:ext cx="3394915" cy="2569200"/>
          </a:xfrm>
          <a:prstGeom prst="rect">
            <a:avLst/>
          </a:prstGeom>
          <a:solidFill>
            <a:srgbClr val="99FFCC"/>
          </a:solidFill>
          <a:ln w="12700" cap="flat" cmpd="sng">
            <a:solidFill>
              <a:srgbClr val="0C0C0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893" u="sng" dirty="0">
                <a:solidFill>
                  <a:srgbClr val="000000"/>
                </a:solidFill>
                <a:latin typeface="Arial"/>
                <a:ea typeface="Arial"/>
                <a:cs typeface="Arial"/>
                <a:sym typeface="Arial"/>
              </a:rPr>
              <a:t>Physical Development</a:t>
            </a:r>
            <a:endParaRPr dirty="0"/>
          </a:p>
          <a:p>
            <a:pPr marL="0" marR="0" lvl="0" indent="0" algn="l" rtl="0">
              <a:spcBef>
                <a:spcPts val="0"/>
              </a:spcBef>
              <a:spcAft>
                <a:spcPts val="0"/>
              </a:spcAft>
              <a:buNone/>
            </a:pPr>
            <a:r>
              <a:rPr lang="en-GB" sz="893" dirty="0"/>
              <a:t>The children in Nursery have had a fantastic time exploring the outdoors areas and the hall in their PE time. They have explored the large climbing apparatus and the wheeled toys and have developed their spatial awareness. Within this half term we will be using the Gymnastics equipment and Sports equipment to develop jumping, throwing and catching skills. </a:t>
            </a:r>
            <a:endParaRPr sz="893" dirty="0"/>
          </a:p>
          <a:p>
            <a:pPr marL="0" marR="0" lvl="0" indent="0" algn="l" rtl="0">
              <a:spcBef>
                <a:spcPts val="0"/>
              </a:spcBef>
              <a:spcAft>
                <a:spcPts val="0"/>
              </a:spcAft>
              <a:buNone/>
            </a:pPr>
            <a:r>
              <a:rPr lang="en-GB" sz="893" dirty="0"/>
              <a:t>The children have also had lots of fun engaging in our Funky Fingers and Sensory activities to build their fine motor skills;   hand-eye coordination, dexterity and hand strength. These skills will all be used in this half term as the children hone their skills in manipulating tools such as scissors, pencils, paintbrushes and knives and forks. </a:t>
            </a:r>
            <a:endParaRPr sz="893" dirty="0"/>
          </a:p>
          <a:p>
            <a:pPr marL="0" marR="0" lvl="0" indent="0" algn="l" rtl="0">
              <a:spcBef>
                <a:spcPts val="0"/>
              </a:spcBef>
              <a:spcAft>
                <a:spcPts val="0"/>
              </a:spcAft>
              <a:buNone/>
            </a:pPr>
            <a:r>
              <a:rPr lang="en-GB" sz="893" dirty="0"/>
              <a:t>The children have been able to start to recognise their needs, knowing that they can access the snack table when they are hungry or thirsty and using the toilets independently. They will continue to build their independence in pouring their own drinks and getting their own snack.  </a:t>
            </a:r>
            <a:endParaRPr sz="893" dirty="0"/>
          </a:p>
        </p:txBody>
      </p:sp>
      <p:sp>
        <p:nvSpPr>
          <p:cNvPr id="116" name="Google Shape;116;p1"/>
          <p:cNvSpPr txBox="1"/>
          <p:nvPr/>
        </p:nvSpPr>
        <p:spPr>
          <a:xfrm>
            <a:off x="2508082" y="4138704"/>
            <a:ext cx="2162625" cy="2153434"/>
          </a:xfrm>
          <a:prstGeom prst="rect">
            <a:avLst/>
          </a:prstGeom>
          <a:solidFill>
            <a:srgbClr val="CC99FF"/>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893" u="sng" dirty="0">
                <a:solidFill>
                  <a:schemeClr val="dk1"/>
                </a:solidFill>
                <a:latin typeface="Arial"/>
                <a:ea typeface="Arial"/>
                <a:cs typeface="Arial"/>
                <a:sym typeface="Arial"/>
              </a:rPr>
              <a:t>Maths</a:t>
            </a:r>
            <a:endParaRPr dirty="0"/>
          </a:p>
          <a:p>
            <a:pPr marL="0" marR="0" lvl="0" indent="0" algn="l" rtl="0">
              <a:spcBef>
                <a:spcPts val="0"/>
              </a:spcBef>
              <a:spcAft>
                <a:spcPts val="0"/>
              </a:spcAft>
              <a:buNone/>
            </a:pPr>
            <a:r>
              <a:rPr lang="en-GB" sz="893" dirty="0">
                <a:solidFill>
                  <a:schemeClr val="dk1"/>
                </a:solidFill>
              </a:rPr>
              <a:t>The children have thoroughly enjoyed the counting rhymes and songs they have been involved in so far. We are going to continue to music as </a:t>
            </a:r>
            <a:r>
              <a:rPr lang="en-GB" sz="893" dirty="0" err="1">
                <a:solidFill>
                  <a:schemeClr val="dk1"/>
                </a:solidFill>
              </a:rPr>
              <a:t>amedia</a:t>
            </a:r>
            <a:r>
              <a:rPr lang="en-GB" sz="893" dirty="0">
                <a:solidFill>
                  <a:schemeClr val="dk1"/>
                </a:solidFill>
              </a:rPr>
              <a:t> to teach number skills, using Number rhymes to count and match the numeral. </a:t>
            </a:r>
            <a:endParaRPr sz="893" dirty="0">
              <a:solidFill>
                <a:schemeClr val="dk1"/>
              </a:solidFill>
            </a:endParaRPr>
          </a:p>
          <a:p>
            <a:pPr marL="0" marR="0" lvl="0" indent="0" algn="l" rtl="0">
              <a:spcBef>
                <a:spcPts val="0"/>
              </a:spcBef>
              <a:spcAft>
                <a:spcPts val="0"/>
              </a:spcAft>
              <a:buNone/>
            </a:pPr>
            <a:r>
              <a:rPr lang="en-GB" sz="893" dirty="0">
                <a:solidFill>
                  <a:schemeClr val="dk1"/>
                </a:solidFill>
              </a:rPr>
              <a:t>The children will also be doing lots of work around recognising groups of objects without having to count them individually, they will learn to do this by playing games with dominoes and dice, where the pattern on number remains the same. </a:t>
            </a:r>
            <a:endParaRPr sz="893" dirty="0">
              <a:solidFill>
                <a:schemeClr val="dk1"/>
              </a:solidFill>
            </a:endParaRPr>
          </a:p>
        </p:txBody>
      </p:sp>
      <p:sp>
        <p:nvSpPr>
          <p:cNvPr id="117" name="Google Shape;117;p1"/>
          <p:cNvSpPr txBox="1"/>
          <p:nvPr/>
        </p:nvSpPr>
        <p:spPr>
          <a:xfrm>
            <a:off x="78269" y="3795181"/>
            <a:ext cx="2324596" cy="2840481"/>
          </a:xfrm>
          <a:prstGeom prst="rect">
            <a:avLst/>
          </a:prstGeom>
          <a:solidFill>
            <a:srgbClr val="CC99FF"/>
          </a:solidFill>
          <a:ln w="9525" cap="flat" cmpd="sng">
            <a:solidFill>
              <a:srgbClr val="0C0C0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893" u="sng" dirty="0">
                <a:solidFill>
                  <a:srgbClr val="000000"/>
                </a:solidFill>
                <a:latin typeface="Arial"/>
                <a:ea typeface="Arial"/>
                <a:cs typeface="Arial"/>
                <a:sym typeface="Arial"/>
              </a:rPr>
              <a:t>Literacy </a:t>
            </a:r>
            <a:endParaRPr dirty="0"/>
          </a:p>
          <a:p>
            <a:pPr marL="0" marR="0" lvl="0" indent="0" algn="l" rtl="0">
              <a:spcBef>
                <a:spcPts val="0"/>
              </a:spcBef>
              <a:spcAft>
                <a:spcPts val="0"/>
              </a:spcAft>
              <a:buNone/>
            </a:pPr>
            <a:r>
              <a:rPr lang="en-GB" sz="893" dirty="0">
                <a:solidFill>
                  <a:srgbClr val="000000"/>
                </a:solidFill>
                <a:latin typeface="Arial"/>
                <a:ea typeface="Arial"/>
                <a:cs typeface="Arial"/>
                <a:sym typeface="Arial"/>
              </a:rPr>
              <a:t>This term our Phonics sessions will provide activities and group sessions that will support the children to </a:t>
            </a:r>
            <a:r>
              <a:rPr lang="en-GB" sz="893" dirty="0"/>
              <a:t>listen to and identify the different sounds in the environment, selecting from 2 similar sounds. They will start listening to the different sounds in words, breaking the words into syllables and into its individual sounds. </a:t>
            </a:r>
            <a:endParaRPr dirty="0"/>
          </a:p>
          <a:p>
            <a:pPr marL="0" marR="0" lvl="0" indent="0" algn="l" rtl="0">
              <a:spcBef>
                <a:spcPts val="0"/>
              </a:spcBef>
              <a:spcAft>
                <a:spcPts val="0"/>
              </a:spcAft>
              <a:buNone/>
            </a:pPr>
            <a:r>
              <a:rPr lang="en-GB" sz="893" dirty="0">
                <a:solidFill>
                  <a:srgbClr val="000000"/>
                </a:solidFill>
                <a:latin typeface="Arial"/>
                <a:ea typeface="Arial"/>
                <a:cs typeface="Arial"/>
                <a:sym typeface="Arial"/>
              </a:rPr>
              <a:t> Within our Literacy sessions we will share and discuss our favourite stories, </a:t>
            </a:r>
            <a:r>
              <a:rPr lang="en-GB" sz="893" dirty="0"/>
              <a:t>the children will learn about the key elements of a story, the characters, the setting and the events. They will then begin to make up their own stories. </a:t>
            </a:r>
            <a:endParaRPr dirty="0"/>
          </a:p>
          <a:p>
            <a:pPr marL="0" marR="0" lvl="0" indent="0" algn="l" rtl="0">
              <a:spcBef>
                <a:spcPts val="0"/>
              </a:spcBef>
              <a:spcAft>
                <a:spcPts val="0"/>
              </a:spcAft>
              <a:buNone/>
            </a:pPr>
            <a:r>
              <a:rPr lang="en-GB" sz="893" dirty="0">
                <a:solidFill>
                  <a:srgbClr val="000000"/>
                </a:solidFill>
                <a:latin typeface="Arial"/>
                <a:ea typeface="Arial"/>
                <a:cs typeface="Arial"/>
                <a:sym typeface="Arial"/>
              </a:rPr>
              <a:t>The</a:t>
            </a:r>
            <a:r>
              <a:rPr lang="en-GB" sz="893" dirty="0"/>
              <a:t> children will start to develop reading skills knowing that the print in books conveys meaning and it is read from top to bottom and left to right. </a:t>
            </a:r>
            <a:r>
              <a:rPr lang="en-GB" sz="893" dirty="0">
                <a:solidFill>
                  <a:srgbClr val="000000"/>
                </a:solidFill>
                <a:latin typeface="Arial"/>
                <a:ea typeface="Arial"/>
                <a:cs typeface="Arial"/>
                <a:sym typeface="Arial"/>
              </a:rPr>
              <a:t> </a:t>
            </a:r>
            <a:endParaRPr dirty="0"/>
          </a:p>
        </p:txBody>
      </p:sp>
      <p:sp>
        <p:nvSpPr>
          <p:cNvPr id="118" name="Google Shape;118;p1"/>
          <p:cNvSpPr txBox="1"/>
          <p:nvPr/>
        </p:nvSpPr>
        <p:spPr>
          <a:xfrm>
            <a:off x="4743291" y="3812885"/>
            <a:ext cx="2894700" cy="2844600"/>
          </a:xfrm>
          <a:prstGeom prst="rect">
            <a:avLst/>
          </a:prstGeom>
          <a:solidFill>
            <a:srgbClr val="CC99FF"/>
          </a:solidFill>
          <a:ln w="9525" cap="flat" cmpd="sng">
            <a:solidFill>
              <a:srgbClr val="0C0C0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893" b="1" u="sng" dirty="0">
                <a:solidFill>
                  <a:schemeClr val="dk1"/>
                </a:solidFill>
                <a:latin typeface="Arial"/>
                <a:ea typeface="Arial"/>
                <a:cs typeface="Arial"/>
                <a:sym typeface="Arial"/>
              </a:rPr>
              <a:t>Understanding of the World</a:t>
            </a:r>
            <a:r>
              <a:rPr lang="en-GB" sz="893" u="sng"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GB" sz="893" dirty="0">
                <a:solidFill>
                  <a:schemeClr val="dk1"/>
                </a:solidFill>
                <a:latin typeface="Arial"/>
                <a:ea typeface="Arial"/>
                <a:cs typeface="Arial"/>
                <a:sym typeface="Arial"/>
              </a:rPr>
              <a:t>The children </a:t>
            </a:r>
            <a:r>
              <a:rPr lang="en-GB" sz="893" dirty="0">
                <a:solidFill>
                  <a:schemeClr val="dk1"/>
                </a:solidFill>
              </a:rPr>
              <a:t>have been fully </a:t>
            </a:r>
            <a:r>
              <a:rPr lang="en-GB" sz="893" dirty="0" smtClean="0">
                <a:solidFill>
                  <a:schemeClr val="dk1"/>
                </a:solidFill>
              </a:rPr>
              <a:t>immersed </a:t>
            </a:r>
            <a:r>
              <a:rPr lang="en-GB" sz="893" dirty="0">
                <a:solidFill>
                  <a:schemeClr val="dk1"/>
                </a:solidFill>
              </a:rPr>
              <a:t>in their investigations of the Natural World exploring </a:t>
            </a:r>
            <a:r>
              <a:rPr lang="en-GB" sz="893" dirty="0" err="1">
                <a:solidFill>
                  <a:schemeClr val="dk1"/>
                </a:solidFill>
              </a:rPr>
              <a:t>minibeasts</a:t>
            </a:r>
            <a:r>
              <a:rPr lang="en-GB" sz="893" dirty="0">
                <a:solidFill>
                  <a:schemeClr val="dk1"/>
                </a:solidFill>
              </a:rPr>
              <a:t>, leaves, conkers and sticks</a:t>
            </a:r>
            <a:r>
              <a:rPr lang="en-GB" sz="893" dirty="0" smtClean="0">
                <a:solidFill>
                  <a:schemeClr val="dk1"/>
                </a:solidFill>
              </a:rPr>
              <a:t>. With </a:t>
            </a:r>
            <a:r>
              <a:rPr lang="en-GB" sz="893" dirty="0">
                <a:solidFill>
                  <a:schemeClr val="dk1"/>
                </a:solidFill>
              </a:rPr>
              <a:t>the evident changing of the seasons the children will be learning about growth, decay and change over time. </a:t>
            </a:r>
            <a:endParaRPr sz="893" dirty="0">
              <a:solidFill>
                <a:schemeClr val="dk1"/>
              </a:solidFill>
            </a:endParaRPr>
          </a:p>
          <a:p>
            <a:pPr marL="0" marR="0" lvl="0" indent="0" algn="l" rtl="0">
              <a:spcBef>
                <a:spcPts val="0"/>
              </a:spcBef>
              <a:spcAft>
                <a:spcPts val="0"/>
              </a:spcAft>
              <a:buNone/>
            </a:pPr>
            <a:r>
              <a:rPr lang="en-GB" sz="893" dirty="0">
                <a:solidFill>
                  <a:schemeClr val="dk1"/>
                </a:solidFill>
              </a:rPr>
              <a:t>In this half term we have the </a:t>
            </a:r>
            <a:r>
              <a:rPr lang="en-GB" sz="893" dirty="0" smtClean="0">
                <a:solidFill>
                  <a:schemeClr val="dk1"/>
                </a:solidFill>
              </a:rPr>
              <a:t>opportunity </a:t>
            </a:r>
            <a:r>
              <a:rPr lang="en-GB" sz="893" dirty="0">
                <a:solidFill>
                  <a:schemeClr val="dk1"/>
                </a:solidFill>
              </a:rPr>
              <a:t>to discuss lots of Festivals and Celebrations this provides opportunities for the children to remember and talk about significant events in their own experience. Through listening to other children we able to start conversations about how we a all </a:t>
            </a:r>
            <a:r>
              <a:rPr lang="en-GB" sz="893" dirty="0" err="1">
                <a:solidFill>
                  <a:schemeClr val="dk1"/>
                </a:solidFill>
              </a:rPr>
              <a:t>unique,we</a:t>
            </a:r>
            <a:r>
              <a:rPr lang="en-GB" sz="893" dirty="0">
                <a:solidFill>
                  <a:schemeClr val="dk1"/>
                </a:solidFill>
              </a:rPr>
              <a:t> have similarities and differences to others and </a:t>
            </a:r>
            <a:r>
              <a:rPr lang="en-GB" sz="893" dirty="0" err="1">
                <a:solidFill>
                  <a:schemeClr val="dk1"/>
                </a:solidFill>
              </a:rPr>
              <a:t>ew</a:t>
            </a:r>
            <a:r>
              <a:rPr lang="en-GB" sz="893" dirty="0">
                <a:solidFill>
                  <a:schemeClr val="dk1"/>
                </a:solidFill>
              </a:rPr>
              <a:t> can talk about how we respect and accept these similarities and difference. </a:t>
            </a:r>
            <a:endParaRPr sz="893" dirty="0">
              <a:solidFill>
                <a:schemeClr val="dk1"/>
              </a:solidFill>
            </a:endParaRPr>
          </a:p>
          <a:p>
            <a:pPr marL="0" marR="0" lvl="0" indent="0" algn="l" rtl="0">
              <a:spcBef>
                <a:spcPts val="0"/>
              </a:spcBef>
              <a:spcAft>
                <a:spcPts val="0"/>
              </a:spcAft>
              <a:buNone/>
            </a:pPr>
            <a:r>
              <a:rPr lang="en-GB" sz="893" dirty="0">
                <a:solidFill>
                  <a:schemeClr val="dk1"/>
                </a:solidFill>
              </a:rPr>
              <a:t>We will also be providing </a:t>
            </a:r>
            <a:r>
              <a:rPr lang="en-GB" sz="893" dirty="0" err="1">
                <a:solidFill>
                  <a:schemeClr val="dk1"/>
                </a:solidFill>
              </a:rPr>
              <a:t>te</a:t>
            </a:r>
            <a:r>
              <a:rPr lang="en-GB" sz="893" dirty="0">
                <a:solidFill>
                  <a:schemeClr val="dk1"/>
                </a:solidFill>
              </a:rPr>
              <a:t> children with activities that help them to develop their understanding of cause and effect, using the button toys to understand how to turn an appliance on and how to make it perform different functions. </a:t>
            </a:r>
            <a:endParaRPr sz="893" dirty="0">
              <a:solidFill>
                <a:schemeClr val="dk1"/>
              </a:solidFill>
            </a:endParaRPr>
          </a:p>
        </p:txBody>
      </p:sp>
      <p:sp>
        <p:nvSpPr>
          <p:cNvPr id="119" name="Google Shape;119;p1"/>
          <p:cNvSpPr txBox="1"/>
          <p:nvPr/>
        </p:nvSpPr>
        <p:spPr>
          <a:xfrm>
            <a:off x="7710575" y="4138704"/>
            <a:ext cx="2047394" cy="2565662"/>
          </a:xfrm>
          <a:prstGeom prst="rect">
            <a:avLst/>
          </a:prstGeom>
          <a:solidFill>
            <a:srgbClr val="CC99FF"/>
          </a:solidFill>
          <a:ln w="9525" cap="flat" cmpd="sng">
            <a:solidFill>
              <a:srgbClr val="0C0C0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893" u="sng" dirty="0">
                <a:solidFill>
                  <a:srgbClr val="000000"/>
                </a:solidFill>
                <a:latin typeface="Arial"/>
                <a:ea typeface="Arial"/>
                <a:cs typeface="Arial"/>
                <a:sym typeface="Arial"/>
              </a:rPr>
              <a:t>Expressive Arts and Design</a:t>
            </a:r>
            <a:r>
              <a:rPr lang="en-GB" sz="893" dirty="0">
                <a:solidFill>
                  <a:srgbClr val="000000"/>
                </a:solidFill>
                <a:latin typeface="Arial"/>
                <a:ea typeface="Arial"/>
                <a:cs typeface="Arial"/>
                <a:sym typeface="Arial"/>
              </a:rPr>
              <a:t>. </a:t>
            </a:r>
            <a:endParaRPr dirty="0"/>
          </a:p>
          <a:p>
            <a:pPr marL="0" marR="0" lvl="0" indent="0" algn="l" rtl="0">
              <a:spcBef>
                <a:spcPts val="0"/>
              </a:spcBef>
              <a:spcAft>
                <a:spcPts val="0"/>
              </a:spcAft>
              <a:buNone/>
            </a:pPr>
            <a:r>
              <a:rPr lang="en-GB" sz="893" dirty="0"/>
              <a:t>The children have absolutely loved ‘getting messy’ with their creations, they have learnt how to enclose spaces to make representations, Moving forward in this term the children will be using this knowledge to 2D and 3D structures to express their ideas.</a:t>
            </a:r>
            <a:endParaRPr dirty="0"/>
          </a:p>
          <a:p>
            <a:pPr marL="0" marR="0" lvl="0" indent="0" algn="l" rtl="0">
              <a:spcBef>
                <a:spcPts val="0"/>
              </a:spcBef>
              <a:spcAft>
                <a:spcPts val="0"/>
              </a:spcAft>
              <a:buNone/>
            </a:pPr>
            <a:r>
              <a:rPr lang="en-GB" sz="893" dirty="0">
                <a:solidFill>
                  <a:srgbClr val="000000"/>
                </a:solidFill>
                <a:latin typeface="Arial"/>
                <a:ea typeface="Arial"/>
                <a:cs typeface="Arial"/>
                <a:sym typeface="Arial"/>
              </a:rPr>
              <a:t> T</a:t>
            </a:r>
            <a:r>
              <a:rPr lang="en-GB" sz="893" dirty="0"/>
              <a:t>he children in nursery have enjoyed the music and movement opportunities available to them both in class and in their PE sessions. We will continue to support this interest and introduce more opportunities to explore the different sounds of the instruments into their play.  </a:t>
            </a:r>
            <a:endParaRPr dirty="0"/>
          </a:p>
        </p:txBody>
      </p:sp>
    </p:spTree>
  </p:cSld>
  <p:clrMapOvr>
    <a:masterClrMapping/>
  </p:clrMapOvr>
</p:sld>
</file>

<file path=ppt/theme/theme1.xml><?xml version="1.0" encoding="utf-8"?>
<a:theme xmlns:a="http://schemas.openxmlformats.org/drawingml/2006/main" name="Feathered">
  <a:themeElements>
    <a:clrScheme name="Feathered">
      <a:dk1>
        <a:srgbClr val="000000"/>
      </a:dk1>
      <a:lt1>
        <a:srgbClr val="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1607</TotalTime>
  <Words>867</Words>
  <Application>Microsoft Office PowerPoint</Application>
  <PresentationFormat>A4 Paper (210x297 mm)</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Century Schoolbook</vt:lpstr>
      <vt:lpstr>Corbel</vt:lpstr>
      <vt:lpstr>Calibri</vt:lpstr>
      <vt:lpstr>Arial</vt:lpstr>
      <vt:lpstr>Feathered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Bonney</dc:creator>
  <cp:lastModifiedBy>Kerry Hewer</cp:lastModifiedBy>
  <cp:revision>5</cp:revision>
  <cp:lastPrinted>2021-11-18T12:20:12Z</cp:lastPrinted>
  <dcterms:created xsi:type="dcterms:W3CDTF">2021-09-21T19:54:00Z</dcterms:created>
  <dcterms:modified xsi:type="dcterms:W3CDTF">2021-11-18T13:48:57Z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2021-08-30T00:00:00Z</vt:filetime>
  </property>
  <property fmtid="{D5CDD505-2E9C-101B-9397-08002B2CF9AE}" pid="3" name="Creator">
    <vt:lpwstr>Microsoft® PowerPoint® for Microsoft 365</vt:lpwstr>
  </property>
  <property fmtid="{D5CDD505-2E9C-101B-9397-08002B2CF9AE}" pid="4" name="LastSaved">
    <vt:filetime>2021-09-21T00:00:00Z</vt:filetime>
  </property>
</Properties>
</file>